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99" r:id="rId2"/>
    <p:sldId id="256" r:id="rId3"/>
    <p:sldId id="262" r:id="rId4"/>
    <p:sldId id="303" r:id="rId5"/>
    <p:sldId id="263" r:id="rId6"/>
    <p:sldId id="279" r:id="rId7"/>
    <p:sldId id="293" r:id="rId8"/>
    <p:sldId id="294" r:id="rId9"/>
    <p:sldId id="295" r:id="rId10"/>
    <p:sldId id="296" r:id="rId11"/>
    <p:sldId id="278" r:id="rId12"/>
    <p:sldId id="298" r:id="rId13"/>
    <p:sldId id="288" r:id="rId14"/>
    <p:sldId id="289" r:id="rId15"/>
    <p:sldId id="300" r:id="rId16"/>
    <p:sldId id="301" r:id="rId17"/>
    <p:sldId id="302" r:id="rId18"/>
    <p:sldId id="29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68" autoAdjust="0"/>
  </p:normalViewPr>
  <p:slideViewPr>
    <p:cSldViewPr snapToGrid="0">
      <p:cViewPr>
        <p:scale>
          <a:sx n="66" d="100"/>
          <a:sy n="66" d="100"/>
        </p:scale>
        <p:origin x="1301"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pa K.V." userId="647910178f7bdbac" providerId="LiveId" clId="{FD1BD30F-DEF3-4EA6-BBF7-731B9EF1334A}"/>
    <pc:docChg chg="undo redo custSel addSld delSld modSld sldOrd">
      <pc:chgData name="Pepa K.V." userId="647910178f7bdbac" providerId="LiveId" clId="{FD1BD30F-DEF3-4EA6-BBF7-731B9EF1334A}" dt="2022-09-08T19:41:27.405" v="6413" actId="20577"/>
      <pc:docMkLst>
        <pc:docMk/>
      </pc:docMkLst>
      <pc:sldChg chg="modSp new mod modTransition">
        <pc:chgData name="Pepa K.V." userId="647910178f7bdbac" providerId="LiveId" clId="{FD1BD30F-DEF3-4EA6-BBF7-731B9EF1334A}" dt="2022-09-08T18:45:10.153" v="6310"/>
        <pc:sldMkLst>
          <pc:docMk/>
          <pc:sldMk cId="3048138707" sldId="256"/>
        </pc:sldMkLst>
      </pc:sldChg>
      <pc:sldChg chg="new del">
        <pc:chgData name="Pepa K.V." userId="647910178f7bdbac" providerId="LiveId" clId="{FD1BD30F-DEF3-4EA6-BBF7-731B9EF1334A}" dt="2022-09-08T10:00:04.387" v="369" actId="47"/>
        <pc:sldMkLst>
          <pc:docMk/>
          <pc:sldMk cId="371307563" sldId="257"/>
        </pc:sldMkLst>
      </pc:sldChg>
      <pc:sldChg chg="addSp modSp new del mod">
        <pc:chgData name="Pepa K.V." userId="647910178f7bdbac" providerId="LiveId" clId="{FD1BD30F-DEF3-4EA6-BBF7-731B9EF1334A}" dt="2022-09-08T11:31:46.972" v="2944" actId="47"/>
        <pc:sldMkLst>
          <pc:docMk/>
          <pc:sldMk cId="1026610374" sldId="257"/>
        </pc:sldMkLst>
      </pc:sldChg>
      <pc:sldChg chg="delSp modSp new del mod">
        <pc:chgData name="Pepa K.V." userId="647910178f7bdbac" providerId="LiveId" clId="{FD1BD30F-DEF3-4EA6-BBF7-731B9EF1334A}" dt="2022-09-08T09:59:28.799" v="362" actId="47"/>
        <pc:sldMkLst>
          <pc:docMk/>
          <pc:sldMk cId="3720965751" sldId="257"/>
        </pc:sldMkLst>
      </pc:sldChg>
      <pc:sldChg chg="modSp del mod">
        <pc:chgData name="Pepa K.V." userId="647910178f7bdbac" providerId="LiveId" clId="{FD1BD30F-DEF3-4EA6-BBF7-731B9EF1334A}" dt="2022-09-08T09:41:44.138" v="90" actId="47"/>
        <pc:sldMkLst>
          <pc:docMk/>
          <pc:sldMk cId="2192443983" sldId="258"/>
        </pc:sldMkLst>
      </pc:sldChg>
      <pc:sldChg chg="delSp modSp new del mod">
        <pc:chgData name="Pepa K.V." userId="647910178f7bdbac" providerId="LiveId" clId="{FD1BD30F-DEF3-4EA6-BBF7-731B9EF1334A}" dt="2022-09-08T10:16:49.536" v="522" actId="47"/>
        <pc:sldMkLst>
          <pc:docMk/>
          <pc:sldMk cId="2641193335" sldId="258"/>
        </pc:sldMkLst>
      </pc:sldChg>
      <pc:sldChg chg="delSp modSp new del mod">
        <pc:chgData name="Pepa K.V." userId="647910178f7bdbac" providerId="LiveId" clId="{FD1BD30F-DEF3-4EA6-BBF7-731B9EF1334A}" dt="2022-09-08T09:59:29.962" v="363" actId="47"/>
        <pc:sldMkLst>
          <pc:docMk/>
          <pc:sldMk cId="3556527661" sldId="258"/>
        </pc:sldMkLst>
      </pc:sldChg>
      <pc:sldChg chg="new del">
        <pc:chgData name="Pepa K.V." userId="647910178f7bdbac" providerId="LiveId" clId="{FD1BD30F-DEF3-4EA6-BBF7-731B9EF1334A}" dt="2022-09-08T10:00:03.657" v="368" actId="47"/>
        <pc:sldMkLst>
          <pc:docMk/>
          <pc:sldMk cId="3612072214" sldId="258"/>
        </pc:sldMkLst>
      </pc:sldChg>
      <pc:sldChg chg="delSp modSp new del mod">
        <pc:chgData name="Pepa K.V." userId="647910178f7bdbac" providerId="LiveId" clId="{FD1BD30F-DEF3-4EA6-BBF7-731B9EF1334A}" dt="2022-09-08T09:59:30.745" v="364" actId="47"/>
        <pc:sldMkLst>
          <pc:docMk/>
          <pc:sldMk cId="698283865" sldId="259"/>
        </pc:sldMkLst>
      </pc:sldChg>
      <pc:sldChg chg="addSp delSp modSp del mod">
        <pc:chgData name="Pepa K.V." userId="647910178f7bdbac" providerId="LiveId" clId="{FD1BD30F-DEF3-4EA6-BBF7-731B9EF1334A}" dt="2022-09-08T10:17:10.351" v="527" actId="47"/>
        <pc:sldMkLst>
          <pc:docMk/>
          <pc:sldMk cId="2455231530" sldId="259"/>
        </pc:sldMkLst>
      </pc:sldChg>
      <pc:sldChg chg="modSp new del mod">
        <pc:chgData name="Pepa K.V." userId="647910178f7bdbac" providerId="LiveId" clId="{FD1BD30F-DEF3-4EA6-BBF7-731B9EF1334A}" dt="2022-09-08T09:59:31.595" v="365" actId="47"/>
        <pc:sldMkLst>
          <pc:docMk/>
          <pc:sldMk cId="336870044" sldId="260"/>
        </pc:sldMkLst>
      </pc:sldChg>
      <pc:sldChg chg="modSp new add del mod">
        <pc:chgData name="Pepa K.V." userId="647910178f7bdbac" providerId="LiveId" clId="{FD1BD30F-DEF3-4EA6-BBF7-731B9EF1334A}" dt="2022-09-08T10:30:28.365" v="1492" actId="47"/>
        <pc:sldMkLst>
          <pc:docMk/>
          <pc:sldMk cId="952172123" sldId="260"/>
        </pc:sldMkLst>
      </pc:sldChg>
      <pc:sldChg chg="delSp modSp new mod modTransition">
        <pc:chgData name="Pepa K.V." userId="647910178f7bdbac" providerId="LiveId" clId="{FD1BD30F-DEF3-4EA6-BBF7-731B9EF1334A}" dt="2022-09-08T18:45:16.082" v="6311"/>
        <pc:sldMkLst>
          <pc:docMk/>
          <pc:sldMk cId="3629464422" sldId="261"/>
        </pc:sldMkLst>
      </pc:sldChg>
      <pc:sldChg chg="modSp mod modTransition">
        <pc:chgData name="Pepa K.V." userId="647910178f7bdbac" providerId="LiveId" clId="{FD1BD30F-DEF3-4EA6-BBF7-731B9EF1334A}" dt="2022-09-08T18:45:20.708" v="6312"/>
        <pc:sldMkLst>
          <pc:docMk/>
          <pc:sldMk cId="675395362" sldId="262"/>
        </pc:sldMkLst>
      </pc:sldChg>
      <pc:sldChg chg="modSp mod modTransition">
        <pc:chgData name="Pepa K.V." userId="647910178f7bdbac" providerId="LiveId" clId="{FD1BD30F-DEF3-4EA6-BBF7-731B9EF1334A}" dt="2022-09-08T18:45:24.836" v="6313"/>
        <pc:sldMkLst>
          <pc:docMk/>
          <pc:sldMk cId="2911758152" sldId="263"/>
        </pc:sldMkLst>
      </pc:sldChg>
      <pc:sldChg chg="delSp modSp mod modTransition">
        <pc:chgData name="Pepa K.V." userId="647910178f7bdbac" providerId="LiveId" clId="{FD1BD30F-DEF3-4EA6-BBF7-731B9EF1334A}" dt="2022-09-08T18:45:28.498" v="6314"/>
        <pc:sldMkLst>
          <pc:docMk/>
          <pc:sldMk cId="2552246608" sldId="264"/>
        </pc:sldMkLst>
      </pc:sldChg>
      <pc:sldChg chg="modSp mod modTransition">
        <pc:chgData name="Pepa K.V." userId="647910178f7bdbac" providerId="LiveId" clId="{FD1BD30F-DEF3-4EA6-BBF7-731B9EF1334A}" dt="2022-09-08T18:45:45.717" v="6317"/>
        <pc:sldMkLst>
          <pc:docMk/>
          <pc:sldMk cId="2104212581" sldId="265"/>
        </pc:sldMkLst>
      </pc:sldChg>
      <pc:sldChg chg="modSp mod modTransition">
        <pc:chgData name="Pepa K.V." userId="647910178f7bdbac" providerId="LiveId" clId="{FD1BD30F-DEF3-4EA6-BBF7-731B9EF1334A}" dt="2022-09-08T18:45:49.507" v="6318"/>
        <pc:sldMkLst>
          <pc:docMk/>
          <pc:sldMk cId="1542912021" sldId="266"/>
        </pc:sldMkLst>
      </pc:sldChg>
      <pc:sldChg chg="add del">
        <pc:chgData name="Pepa K.V." userId="647910178f7bdbac" providerId="LiveId" clId="{FD1BD30F-DEF3-4EA6-BBF7-731B9EF1334A}" dt="2022-09-08T11:54:33.028" v="3507" actId="47"/>
        <pc:sldMkLst>
          <pc:docMk/>
          <pc:sldMk cId="3334029739" sldId="267"/>
        </pc:sldMkLst>
      </pc:sldChg>
      <pc:sldChg chg="modSp add del mod modTransition">
        <pc:chgData name="Pepa K.V." userId="647910178f7bdbac" providerId="LiveId" clId="{FD1BD30F-DEF3-4EA6-BBF7-731B9EF1334A}" dt="2022-09-08T18:45:53.734" v="6319"/>
        <pc:sldMkLst>
          <pc:docMk/>
          <pc:sldMk cId="3813007399" sldId="267"/>
        </pc:sldMkLst>
      </pc:sldChg>
      <pc:sldChg chg="modSp mod modTransition">
        <pc:chgData name="Pepa K.V." userId="647910178f7bdbac" providerId="LiveId" clId="{FD1BD30F-DEF3-4EA6-BBF7-731B9EF1334A}" dt="2022-09-08T18:45:58.616" v="6320"/>
        <pc:sldMkLst>
          <pc:docMk/>
          <pc:sldMk cId="1631615270" sldId="268"/>
        </pc:sldMkLst>
      </pc:sldChg>
      <pc:sldChg chg="modSp mod modTransition">
        <pc:chgData name="Pepa K.V." userId="647910178f7bdbac" providerId="LiveId" clId="{FD1BD30F-DEF3-4EA6-BBF7-731B9EF1334A}" dt="2022-09-08T18:46:06.776" v="6321"/>
        <pc:sldMkLst>
          <pc:docMk/>
          <pc:sldMk cId="2643018737" sldId="269"/>
        </pc:sldMkLst>
      </pc:sldChg>
      <pc:sldChg chg="modSp mod modTransition">
        <pc:chgData name="Pepa K.V." userId="647910178f7bdbac" providerId="LiveId" clId="{FD1BD30F-DEF3-4EA6-BBF7-731B9EF1334A}" dt="2022-09-08T18:46:31.684" v="6322"/>
        <pc:sldMkLst>
          <pc:docMk/>
          <pc:sldMk cId="1777406440" sldId="270"/>
        </pc:sldMkLst>
      </pc:sldChg>
      <pc:sldChg chg="addSp delSp modSp mod modTransition">
        <pc:chgData name="Pepa K.V." userId="647910178f7bdbac" providerId="LiveId" clId="{FD1BD30F-DEF3-4EA6-BBF7-731B9EF1334A}" dt="2022-09-08T18:46:36.222" v="6323"/>
        <pc:sldMkLst>
          <pc:docMk/>
          <pc:sldMk cId="3347320195" sldId="271"/>
        </pc:sldMkLst>
      </pc:sldChg>
      <pc:sldChg chg="modSp mod modTransition">
        <pc:chgData name="Pepa K.V." userId="647910178f7bdbac" providerId="LiveId" clId="{FD1BD30F-DEF3-4EA6-BBF7-731B9EF1334A}" dt="2022-09-08T18:46:40.172" v="6324"/>
        <pc:sldMkLst>
          <pc:docMk/>
          <pc:sldMk cId="2100608155" sldId="272"/>
        </pc:sldMkLst>
      </pc:sldChg>
      <pc:sldChg chg="modSp mod modTransition">
        <pc:chgData name="Pepa K.V." userId="647910178f7bdbac" providerId="LiveId" clId="{FD1BD30F-DEF3-4EA6-BBF7-731B9EF1334A}" dt="2022-09-08T18:46:44.693" v="6325"/>
        <pc:sldMkLst>
          <pc:docMk/>
          <pc:sldMk cId="207091659" sldId="273"/>
        </pc:sldMkLst>
      </pc:sldChg>
      <pc:sldChg chg="modSp mod modTransition">
        <pc:chgData name="Pepa K.V." userId="647910178f7bdbac" providerId="LiveId" clId="{FD1BD30F-DEF3-4EA6-BBF7-731B9EF1334A}" dt="2022-09-08T18:46:51.251" v="6326"/>
        <pc:sldMkLst>
          <pc:docMk/>
          <pc:sldMk cId="2700729912" sldId="274"/>
        </pc:sldMkLst>
      </pc:sldChg>
      <pc:sldChg chg="modSp mod modTransition">
        <pc:chgData name="Pepa K.V." userId="647910178f7bdbac" providerId="LiveId" clId="{FD1BD30F-DEF3-4EA6-BBF7-731B9EF1334A}" dt="2022-09-08T19:08:06.967" v="6390" actId="20577"/>
        <pc:sldMkLst>
          <pc:docMk/>
          <pc:sldMk cId="475206141" sldId="275"/>
        </pc:sldMkLst>
      </pc:sldChg>
      <pc:sldChg chg="modSp mod modTransition">
        <pc:chgData name="Pepa K.V." userId="647910178f7bdbac" providerId="LiveId" clId="{FD1BD30F-DEF3-4EA6-BBF7-731B9EF1334A}" dt="2022-09-08T19:07:52.376" v="6386" actId="20577"/>
        <pc:sldMkLst>
          <pc:docMk/>
          <pc:sldMk cId="1136060697" sldId="276"/>
        </pc:sldMkLst>
      </pc:sldChg>
      <pc:sldChg chg="modSp mod modTransition">
        <pc:chgData name="Pepa K.V." userId="647910178f7bdbac" providerId="LiveId" clId="{FD1BD30F-DEF3-4EA6-BBF7-731B9EF1334A}" dt="2022-09-08T19:07:57.235" v="6388" actId="20577"/>
        <pc:sldMkLst>
          <pc:docMk/>
          <pc:sldMk cId="3054521312" sldId="277"/>
        </pc:sldMkLst>
      </pc:sldChg>
      <pc:sldChg chg="addSp modSp mod ord modTransition">
        <pc:chgData name="Pepa K.V." userId="647910178f7bdbac" providerId="LiveId" clId="{FD1BD30F-DEF3-4EA6-BBF7-731B9EF1334A}" dt="2022-09-08T18:47:10.579" v="6331"/>
        <pc:sldMkLst>
          <pc:docMk/>
          <pc:sldMk cId="2081116501" sldId="278"/>
        </pc:sldMkLst>
      </pc:sldChg>
      <pc:sldChg chg="modSp mod modTransition">
        <pc:chgData name="Pepa K.V." userId="647910178f7bdbac" providerId="LiveId" clId="{FD1BD30F-DEF3-4EA6-BBF7-731B9EF1334A}" dt="2022-09-08T18:45:35.384" v="6316"/>
        <pc:sldMkLst>
          <pc:docMk/>
          <pc:sldMk cId="1814667431" sldId="279"/>
        </pc:sldMkLst>
      </pc:sldChg>
      <pc:sldChg chg="addSp delSp modSp mod modTransition">
        <pc:chgData name="Pepa K.V." userId="647910178f7bdbac" providerId="LiveId" clId="{FD1BD30F-DEF3-4EA6-BBF7-731B9EF1334A}" dt="2022-09-08T18:47:06.818" v="6330"/>
        <pc:sldMkLst>
          <pc:docMk/>
          <pc:sldMk cId="4220984392" sldId="280"/>
        </pc:sldMkLst>
      </pc:sldChg>
      <pc:sldChg chg="addSp modSp mod modTransition">
        <pc:chgData name="Pepa K.V." userId="647910178f7bdbac" providerId="LiveId" clId="{FD1BD30F-DEF3-4EA6-BBF7-731B9EF1334A}" dt="2022-09-08T18:47:14.193" v="6332"/>
        <pc:sldMkLst>
          <pc:docMk/>
          <pc:sldMk cId="3332878678" sldId="281"/>
        </pc:sldMkLst>
      </pc:sldChg>
      <pc:sldChg chg="addSp delSp modSp mod modTransition">
        <pc:chgData name="Pepa K.V." userId="647910178f7bdbac" providerId="LiveId" clId="{FD1BD30F-DEF3-4EA6-BBF7-731B9EF1334A}" dt="2022-09-08T18:47:17.532" v="6333"/>
        <pc:sldMkLst>
          <pc:docMk/>
          <pc:sldMk cId="889693225" sldId="282"/>
        </pc:sldMkLst>
      </pc:sldChg>
      <pc:sldChg chg="delSp modSp mod modTransition">
        <pc:chgData name="Pepa K.V." userId="647910178f7bdbac" providerId="LiveId" clId="{FD1BD30F-DEF3-4EA6-BBF7-731B9EF1334A}" dt="2022-09-08T18:47:21.460" v="6334"/>
        <pc:sldMkLst>
          <pc:docMk/>
          <pc:sldMk cId="655353145" sldId="283"/>
        </pc:sldMkLst>
      </pc:sldChg>
      <pc:sldChg chg="addSp delSp modSp del mod">
        <pc:chgData name="Pepa K.V." userId="647910178f7bdbac" providerId="LiveId" clId="{FD1BD30F-DEF3-4EA6-BBF7-731B9EF1334A}" dt="2022-09-08T15:55:18.943" v="5336" actId="47"/>
        <pc:sldMkLst>
          <pc:docMk/>
          <pc:sldMk cId="3113863056" sldId="284"/>
        </pc:sldMkLst>
      </pc:sldChg>
      <pc:sldChg chg="addSp delSp modSp mod modTransition">
        <pc:chgData name="Pepa K.V." userId="647910178f7bdbac" providerId="LiveId" clId="{FD1BD30F-DEF3-4EA6-BBF7-731B9EF1334A}" dt="2022-09-08T18:47:25.423" v="6335"/>
        <pc:sldMkLst>
          <pc:docMk/>
          <pc:sldMk cId="4035212422" sldId="284"/>
        </pc:sldMkLst>
      </pc:sldChg>
      <pc:sldChg chg="addSp delSp modSp mod modTransition">
        <pc:chgData name="Pepa K.V." userId="647910178f7bdbac" providerId="LiveId" clId="{FD1BD30F-DEF3-4EA6-BBF7-731B9EF1334A}" dt="2022-09-08T18:47:30.460" v="6336"/>
        <pc:sldMkLst>
          <pc:docMk/>
          <pc:sldMk cId="1557436620" sldId="285"/>
        </pc:sldMkLst>
      </pc:sldChg>
      <pc:sldChg chg="modSp mod modTransition">
        <pc:chgData name="Pepa K.V." userId="647910178f7bdbac" providerId="LiveId" clId="{FD1BD30F-DEF3-4EA6-BBF7-731B9EF1334A}" dt="2022-09-08T18:47:34.106" v="6337"/>
        <pc:sldMkLst>
          <pc:docMk/>
          <pc:sldMk cId="1216269655" sldId="286"/>
        </pc:sldMkLst>
      </pc:sldChg>
      <pc:sldChg chg="del modTransition">
        <pc:chgData name="Pepa K.V." userId="647910178f7bdbac" providerId="LiveId" clId="{FD1BD30F-DEF3-4EA6-BBF7-731B9EF1334A}" dt="2022-09-08T19:36:29.100" v="6391" actId="47"/>
        <pc:sldMkLst>
          <pc:docMk/>
          <pc:sldMk cId="1011715573" sldId="287"/>
        </pc:sldMkLst>
      </pc:sldChg>
      <pc:sldChg chg="modSp mod modTransition">
        <pc:chgData name="Pepa K.V." userId="647910178f7bdbac" providerId="LiveId" clId="{FD1BD30F-DEF3-4EA6-BBF7-731B9EF1334A}" dt="2022-09-08T18:47:41.211" v="6339"/>
        <pc:sldMkLst>
          <pc:docMk/>
          <pc:sldMk cId="579556368" sldId="288"/>
        </pc:sldMkLst>
      </pc:sldChg>
      <pc:sldChg chg="modSp mod modTransition">
        <pc:chgData name="Pepa K.V." userId="647910178f7bdbac" providerId="LiveId" clId="{FD1BD30F-DEF3-4EA6-BBF7-731B9EF1334A}" dt="2022-09-08T18:47:45.889" v="6340"/>
        <pc:sldMkLst>
          <pc:docMk/>
          <pc:sldMk cId="1177813894" sldId="289"/>
        </pc:sldMkLst>
      </pc:sldChg>
      <pc:sldChg chg="modSp mod modTransition">
        <pc:chgData name="Pepa K.V." userId="647910178f7bdbac" providerId="LiveId" clId="{FD1BD30F-DEF3-4EA6-BBF7-731B9EF1334A}" dt="2022-09-08T18:47:50.046" v="6341"/>
        <pc:sldMkLst>
          <pc:docMk/>
          <pc:sldMk cId="815494264" sldId="290"/>
        </pc:sldMkLst>
      </pc:sldChg>
      <pc:sldChg chg="modSp mod modTransition">
        <pc:chgData name="Pepa K.V." userId="647910178f7bdbac" providerId="LiveId" clId="{FD1BD30F-DEF3-4EA6-BBF7-731B9EF1334A}" dt="2022-09-08T19:41:27.405" v="6413" actId="20577"/>
        <pc:sldMkLst>
          <pc:docMk/>
          <pc:sldMk cId="3582275016" sldId="291"/>
        </pc:sldMkLst>
      </pc:sldChg>
      <pc:sldChg chg="addSp delSp modSp mod modTransition">
        <pc:chgData name="Pepa K.V." userId="647910178f7bdbac" providerId="LiveId" clId="{FD1BD30F-DEF3-4EA6-BBF7-731B9EF1334A}" dt="2022-09-08T18:47:57" v="6343"/>
        <pc:sldMkLst>
          <pc:docMk/>
          <pc:sldMk cId="3731152368" sldId="292"/>
        </pc:sldMkLst>
      </pc:sldChg>
    </pc:docChg>
  </pc:docChgLst>
  <pc:docChgLst>
    <pc:chgData name="Pepa K.V." userId="647910178f7bdbac" providerId="LiveId" clId="{AFDC6132-9922-40B7-8283-BF785A954DDA}"/>
    <pc:docChg chg="undo custSel addSld delSld modSld sldOrd">
      <pc:chgData name="Pepa K.V." userId="647910178f7bdbac" providerId="LiveId" clId="{AFDC6132-9922-40B7-8283-BF785A954DDA}" dt="2024-06-16T18:53:50.292" v="2190" actId="478"/>
      <pc:docMkLst>
        <pc:docMk/>
      </pc:docMkLst>
      <pc:sldChg chg="modSp mod">
        <pc:chgData name="Pepa K.V." userId="647910178f7bdbac" providerId="LiveId" clId="{AFDC6132-9922-40B7-8283-BF785A954DDA}" dt="2024-06-16T18:45:55.206" v="2181" actId="20577"/>
        <pc:sldMkLst>
          <pc:docMk/>
          <pc:sldMk cId="3048138707" sldId="256"/>
        </pc:sldMkLst>
      </pc:sldChg>
      <pc:sldChg chg="del">
        <pc:chgData name="Pepa K.V." userId="647910178f7bdbac" providerId="LiveId" clId="{AFDC6132-9922-40B7-8283-BF785A954DDA}" dt="2024-06-16T17:43:17.238" v="1" actId="47"/>
        <pc:sldMkLst>
          <pc:docMk/>
          <pc:sldMk cId="3629464422" sldId="261"/>
        </pc:sldMkLst>
      </pc:sldChg>
      <pc:sldChg chg="modSp mod">
        <pc:chgData name="Pepa K.V." userId="647910178f7bdbac" providerId="LiveId" clId="{AFDC6132-9922-40B7-8283-BF785A954DDA}" dt="2024-06-16T17:43:22.464" v="16" actId="20577"/>
        <pc:sldMkLst>
          <pc:docMk/>
          <pc:sldMk cId="675395362" sldId="262"/>
        </pc:sldMkLst>
      </pc:sldChg>
      <pc:sldChg chg="modSp mod">
        <pc:chgData name="Pepa K.V." userId="647910178f7bdbac" providerId="LiveId" clId="{AFDC6132-9922-40B7-8283-BF785A954DDA}" dt="2024-06-16T17:50:47.919" v="207" actId="20577"/>
        <pc:sldMkLst>
          <pc:docMk/>
          <pc:sldMk cId="2911758152" sldId="263"/>
        </pc:sldMkLst>
      </pc:sldChg>
      <pc:sldChg chg="del">
        <pc:chgData name="Pepa K.V." userId="647910178f7bdbac" providerId="LiveId" clId="{AFDC6132-9922-40B7-8283-BF785A954DDA}" dt="2024-06-16T17:43:10.728" v="0" actId="47"/>
        <pc:sldMkLst>
          <pc:docMk/>
          <pc:sldMk cId="2552246608" sldId="264"/>
        </pc:sldMkLst>
      </pc:sldChg>
      <pc:sldChg chg="addSp delSp modSp mod">
        <pc:chgData name="Pepa K.V." userId="647910178f7bdbac" providerId="LiveId" clId="{AFDC6132-9922-40B7-8283-BF785A954DDA}" dt="2024-06-16T18:46:17.678" v="2185" actId="12"/>
        <pc:sldMkLst>
          <pc:docMk/>
          <pc:sldMk cId="2104212581" sldId="265"/>
        </pc:sldMkLst>
      </pc:sldChg>
      <pc:sldChg chg="del">
        <pc:chgData name="Pepa K.V." userId="647910178f7bdbac" providerId="LiveId" clId="{AFDC6132-9922-40B7-8283-BF785A954DDA}" dt="2024-06-16T17:45:25.725" v="19" actId="47"/>
        <pc:sldMkLst>
          <pc:docMk/>
          <pc:sldMk cId="1542912021" sldId="266"/>
        </pc:sldMkLst>
      </pc:sldChg>
      <pc:sldChg chg="del">
        <pc:chgData name="Pepa K.V." userId="647910178f7bdbac" providerId="LiveId" clId="{AFDC6132-9922-40B7-8283-BF785A954DDA}" dt="2024-06-16T17:45:28.991" v="20" actId="47"/>
        <pc:sldMkLst>
          <pc:docMk/>
          <pc:sldMk cId="3813007399" sldId="267"/>
        </pc:sldMkLst>
      </pc:sldChg>
      <pc:sldChg chg="del">
        <pc:chgData name="Pepa K.V." userId="647910178f7bdbac" providerId="LiveId" clId="{AFDC6132-9922-40B7-8283-BF785A954DDA}" dt="2024-06-16T17:45:30.529" v="21" actId="47"/>
        <pc:sldMkLst>
          <pc:docMk/>
          <pc:sldMk cId="1631615270" sldId="268"/>
        </pc:sldMkLst>
      </pc:sldChg>
      <pc:sldChg chg="del">
        <pc:chgData name="Pepa K.V." userId="647910178f7bdbac" providerId="LiveId" clId="{AFDC6132-9922-40B7-8283-BF785A954DDA}" dt="2024-06-16T17:45:32.373" v="22" actId="47"/>
        <pc:sldMkLst>
          <pc:docMk/>
          <pc:sldMk cId="2643018737" sldId="269"/>
        </pc:sldMkLst>
      </pc:sldChg>
      <pc:sldChg chg="del">
        <pc:chgData name="Pepa K.V." userId="647910178f7bdbac" providerId="LiveId" clId="{AFDC6132-9922-40B7-8283-BF785A954DDA}" dt="2024-06-16T17:45:36.420" v="23" actId="47"/>
        <pc:sldMkLst>
          <pc:docMk/>
          <pc:sldMk cId="1777406440" sldId="270"/>
        </pc:sldMkLst>
      </pc:sldChg>
      <pc:sldChg chg="del">
        <pc:chgData name="Pepa K.V." userId="647910178f7bdbac" providerId="LiveId" clId="{AFDC6132-9922-40B7-8283-BF785A954DDA}" dt="2024-06-16T18:28:34.739" v="1250" actId="47"/>
        <pc:sldMkLst>
          <pc:docMk/>
          <pc:sldMk cId="3347320195" sldId="271"/>
        </pc:sldMkLst>
      </pc:sldChg>
      <pc:sldChg chg="del">
        <pc:chgData name="Pepa K.V." userId="647910178f7bdbac" providerId="LiveId" clId="{AFDC6132-9922-40B7-8283-BF785A954DDA}" dt="2024-06-16T18:28:35.881" v="1251" actId="47"/>
        <pc:sldMkLst>
          <pc:docMk/>
          <pc:sldMk cId="2100608155" sldId="272"/>
        </pc:sldMkLst>
      </pc:sldChg>
      <pc:sldChg chg="del">
        <pc:chgData name="Pepa K.V." userId="647910178f7bdbac" providerId="LiveId" clId="{AFDC6132-9922-40B7-8283-BF785A954DDA}" dt="2024-06-16T18:37:01.880" v="2133" actId="47"/>
        <pc:sldMkLst>
          <pc:docMk/>
          <pc:sldMk cId="207091659" sldId="273"/>
        </pc:sldMkLst>
      </pc:sldChg>
      <pc:sldChg chg="del">
        <pc:chgData name="Pepa K.V." userId="647910178f7bdbac" providerId="LiveId" clId="{AFDC6132-9922-40B7-8283-BF785A954DDA}" dt="2024-06-16T17:46:21.836" v="24" actId="47"/>
        <pc:sldMkLst>
          <pc:docMk/>
          <pc:sldMk cId="2700729912" sldId="274"/>
        </pc:sldMkLst>
      </pc:sldChg>
      <pc:sldChg chg="del">
        <pc:chgData name="Pepa K.V." userId="647910178f7bdbac" providerId="LiveId" clId="{AFDC6132-9922-40B7-8283-BF785A954DDA}" dt="2024-06-16T17:46:23.401" v="25" actId="47"/>
        <pc:sldMkLst>
          <pc:docMk/>
          <pc:sldMk cId="475206141" sldId="275"/>
        </pc:sldMkLst>
      </pc:sldChg>
      <pc:sldChg chg="del">
        <pc:chgData name="Pepa K.V." userId="647910178f7bdbac" providerId="LiveId" clId="{AFDC6132-9922-40B7-8283-BF785A954DDA}" dt="2024-06-16T17:46:24.811" v="26" actId="47"/>
        <pc:sldMkLst>
          <pc:docMk/>
          <pc:sldMk cId="1136060697" sldId="276"/>
        </pc:sldMkLst>
      </pc:sldChg>
      <pc:sldChg chg="del">
        <pc:chgData name="Pepa K.V." userId="647910178f7bdbac" providerId="LiveId" clId="{AFDC6132-9922-40B7-8283-BF785A954DDA}" dt="2024-06-16T17:46:26.395" v="27" actId="47"/>
        <pc:sldMkLst>
          <pc:docMk/>
          <pc:sldMk cId="3054521312" sldId="277"/>
        </pc:sldMkLst>
      </pc:sldChg>
      <pc:sldChg chg="addSp delSp modSp mod ord">
        <pc:chgData name="Pepa K.V." userId="647910178f7bdbac" providerId="LiveId" clId="{AFDC6132-9922-40B7-8283-BF785A954DDA}" dt="2024-06-16T18:27:13.720" v="1249" actId="20577"/>
        <pc:sldMkLst>
          <pc:docMk/>
          <pc:sldMk cId="2081116501" sldId="278"/>
        </pc:sldMkLst>
      </pc:sldChg>
      <pc:sldChg chg="addSp delSp modSp mod">
        <pc:chgData name="Pepa K.V." userId="647910178f7bdbac" providerId="LiveId" clId="{AFDC6132-9922-40B7-8283-BF785A954DDA}" dt="2024-06-16T18:46:11.103" v="2184" actId="12"/>
        <pc:sldMkLst>
          <pc:docMk/>
          <pc:sldMk cId="1814667431" sldId="279"/>
        </pc:sldMkLst>
      </pc:sldChg>
      <pc:sldChg chg="addSp delSp modSp mod ord">
        <pc:chgData name="Pepa K.V." userId="647910178f7bdbac" providerId="LiveId" clId="{AFDC6132-9922-40B7-8283-BF785A954DDA}" dt="2024-06-16T17:55:13.611" v="236" actId="478"/>
        <pc:sldMkLst>
          <pc:docMk/>
          <pc:sldMk cId="4220984392" sldId="280"/>
        </pc:sldMkLst>
      </pc:sldChg>
      <pc:sldChg chg="del">
        <pc:chgData name="Pepa K.V." userId="647910178f7bdbac" providerId="LiveId" clId="{AFDC6132-9922-40B7-8283-BF785A954DDA}" dt="2024-06-16T17:47:07.217" v="28" actId="47"/>
        <pc:sldMkLst>
          <pc:docMk/>
          <pc:sldMk cId="3332878678" sldId="281"/>
        </pc:sldMkLst>
      </pc:sldChg>
      <pc:sldChg chg="del">
        <pc:chgData name="Pepa K.V." userId="647910178f7bdbac" providerId="LiveId" clId="{AFDC6132-9922-40B7-8283-BF785A954DDA}" dt="2024-06-16T17:47:08.722" v="29" actId="47"/>
        <pc:sldMkLst>
          <pc:docMk/>
          <pc:sldMk cId="889693225" sldId="282"/>
        </pc:sldMkLst>
      </pc:sldChg>
      <pc:sldChg chg="del">
        <pc:chgData name="Pepa K.V." userId="647910178f7bdbac" providerId="LiveId" clId="{AFDC6132-9922-40B7-8283-BF785A954DDA}" dt="2024-06-16T17:47:09.949" v="30" actId="47"/>
        <pc:sldMkLst>
          <pc:docMk/>
          <pc:sldMk cId="655353145" sldId="283"/>
        </pc:sldMkLst>
      </pc:sldChg>
      <pc:sldChg chg="del">
        <pc:chgData name="Pepa K.V." userId="647910178f7bdbac" providerId="LiveId" clId="{AFDC6132-9922-40B7-8283-BF785A954DDA}" dt="2024-06-16T17:47:11.038" v="31" actId="47"/>
        <pc:sldMkLst>
          <pc:docMk/>
          <pc:sldMk cId="4035212422" sldId="284"/>
        </pc:sldMkLst>
      </pc:sldChg>
      <pc:sldChg chg="del">
        <pc:chgData name="Pepa K.V." userId="647910178f7bdbac" providerId="LiveId" clId="{AFDC6132-9922-40B7-8283-BF785A954DDA}" dt="2024-06-16T17:47:11.993" v="32" actId="47"/>
        <pc:sldMkLst>
          <pc:docMk/>
          <pc:sldMk cId="1557436620" sldId="285"/>
        </pc:sldMkLst>
      </pc:sldChg>
      <pc:sldChg chg="addSp delSp modSp add del mod">
        <pc:chgData name="Pepa K.V." userId="647910178f7bdbac" providerId="LiveId" clId="{AFDC6132-9922-40B7-8283-BF785A954DDA}" dt="2024-06-16T18:38:19.348" v="2144" actId="47"/>
        <pc:sldMkLst>
          <pc:docMk/>
          <pc:sldMk cId="1216269655" sldId="286"/>
        </pc:sldMkLst>
      </pc:sldChg>
      <pc:sldChg chg="addSp delSp modSp mod">
        <pc:chgData name="Pepa K.V." userId="647910178f7bdbac" providerId="LiveId" clId="{AFDC6132-9922-40B7-8283-BF785A954DDA}" dt="2024-06-16T18:38:03.175" v="2142" actId="27636"/>
        <pc:sldMkLst>
          <pc:docMk/>
          <pc:sldMk cId="579556368" sldId="288"/>
        </pc:sldMkLst>
      </pc:sldChg>
      <pc:sldChg chg="addSp delSp modSp mod">
        <pc:chgData name="Pepa K.V." userId="647910178f7bdbac" providerId="LiveId" clId="{AFDC6132-9922-40B7-8283-BF785A954DDA}" dt="2024-06-16T18:38:06.630" v="2143" actId="14100"/>
        <pc:sldMkLst>
          <pc:docMk/>
          <pc:sldMk cId="1177813894" sldId="289"/>
        </pc:sldMkLst>
      </pc:sldChg>
      <pc:sldChg chg="del">
        <pc:chgData name="Pepa K.V." userId="647910178f7bdbac" providerId="LiveId" clId="{AFDC6132-9922-40B7-8283-BF785A954DDA}" dt="2024-06-16T17:49:47.895" v="203" actId="47"/>
        <pc:sldMkLst>
          <pc:docMk/>
          <pc:sldMk cId="815494264" sldId="290"/>
        </pc:sldMkLst>
      </pc:sldChg>
      <pc:sldChg chg="del">
        <pc:chgData name="Pepa K.V." userId="647910178f7bdbac" providerId="LiveId" clId="{AFDC6132-9922-40B7-8283-BF785A954DDA}" dt="2024-06-16T17:49:30.043" v="202" actId="47"/>
        <pc:sldMkLst>
          <pc:docMk/>
          <pc:sldMk cId="3582275016" sldId="291"/>
        </pc:sldMkLst>
      </pc:sldChg>
      <pc:sldChg chg="addSp delSp modSp mod">
        <pc:chgData name="Pepa K.V." userId="647910178f7bdbac" providerId="LiveId" clId="{AFDC6132-9922-40B7-8283-BF785A954DDA}" dt="2024-06-16T18:53:50.292" v="2190" actId="478"/>
        <pc:sldMkLst>
          <pc:docMk/>
          <pc:sldMk cId="3731152368" sldId="292"/>
        </pc:sldMkLst>
      </pc:sldChg>
      <pc:sldChg chg="delSp modSp new mod">
        <pc:chgData name="Pepa K.V." userId="647910178f7bdbac" providerId="LiveId" clId="{AFDC6132-9922-40B7-8283-BF785A954DDA}" dt="2024-06-16T17:54:05.585" v="222" actId="403"/>
        <pc:sldMkLst>
          <pc:docMk/>
          <pc:sldMk cId="3666922209" sldId="293"/>
        </pc:sldMkLst>
      </pc:sldChg>
      <pc:sldChg chg="delSp modSp new mod">
        <pc:chgData name="Pepa K.V." userId="647910178f7bdbac" providerId="LiveId" clId="{AFDC6132-9922-40B7-8283-BF785A954DDA}" dt="2024-06-16T18:08:33.594" v="428" actId="14100"/>
        <pc:sldMkLst>
          <pc:docMk/>
          <pc:sldMk cId="1326270040" sldId="294"/>
        </pc:sldMkLst>
      </pc:sldChg>
      <pc:sldChg chg="addSp delSp modSp new mod">
        <pc:chgData name="Pepa K.V." userId="647910178f7bdbac" providerId="LiveId" clId="{AFDC6132-9922-40B7-8283-BF785A954DDA}" dt="2024-06-16T18:07:52.742" v="426" actId="1076"/>
        <pc:sldMkLst>
          <pc:docMk/>
          <pc:sldMk cId="2208949102" sldId="295"/>
        </pc:sldMkLst>
      </pc:sldChg>
      <pc:sldChg chg="new del">
        <pc:chgData name="Pepa K.V." userId="647910178f7bdbac" providerId="LiveId" clId="{AFDC6132-9922-40B7-8283-BF785A954DDA}" dt="2024-06-16T18:09:09.418" v="430" actId="680"/>
        <pc:sldMkLst>
          <pc:docMk/>
          <pc:sldMk cId="1184482979" sldId="296"/>
        </pc:sldMkLst>
      </pc:sldChg>
      <pc:sldChg chg="delSp modSp new mod">
        <pc:chgData name="Pepa K.V." userId="647910178f7bdbac" providerId="LiveId" clId="{AFDC6132-9922-40B7-8283-BF785A954DDA}" dt="2024-06-16T18:41:27.282" v="2164" actId="20577"/>
        <pc:sldMkLst>
          <pc:docMk/>
          <pc:sldMk cId="2181405551" sldId="296"/>
        </pc:sldMkLst>
      </pc:sldChg>
      <pc:sldChg chg="addSp delSp modSp new mod">
        <pc:chgData name="Pepa K.V." userId="647910178f7bdbac" providerId="LiveId" clId="{AFDC6132-9922-40B7-8283-BF785A954DDA}" dt="2024-06-16T18:43:13.501" v="2169" actId="1076"/>
        <pc:sldMkLst>
          <pc:docMk/>
          <pc:sldMk cId="166419859" sldId="297"/>
        </pc:sldMkLst>
      </pc:sldChg>
      <pc:sldChg chg="addSp delSp modSp new mod">
        <pc:chgData name="Pepa K.V." userId="647910178f7bdbac" providerId="LiveId" clId="{AFDC6132-9922-40B7-8283-BF785A954DDA}" dt="2024-06-16T18:44:01.352" v="2170" actId="207"/>
        <pc:sldMkLst>
          <pc:docMk/>
          <pc:sldMk cId="3963147289" sldId="298"/>
        </pc:sldMkLst>
      </pc:sldChg>
    </pc:docChg>
  </pc:docChgLst>
  <pc:docChgLst>
    <pc:chgData name="Pepa K.V." userId="647910178f7bdbac" providerId="LiveId" clId="{AA5C4DC9-0AF4-40FB-836C-1E60FE73624A}"/>
    <pc:docChg chg="undo custSel delSld modSld sldOrd">
      <pc:chgData name="Pepa K.V." userId="647910178f7bdbac" providerId="LiveId" clId="{AA5C4DC9-0AF4-40FB-836C-1E60FE73624A}" dt="2025-01-17T10:01:11.193" v="2042" actId="403"/>
      <pc:docMkLst>
        <pc:docMk/>
      </pc:docMkLst>
      <pc:sldChg chg="modSp mod">
        <pc:chgData name="Pepa K.V." userId="647910178f7bdbac" providerId="LiveId" clId="{AA5C4DC9-0AF4-40FB-836C-1E60FE73624A}" dt="2025-01-17T09:10:28.743" v="719" actId="20577"/>
        <pc:sldMkLst>
          <pc:docMk/>
          <pc:sldMk cId="3048138707" sldId="256"/>
        </pc:sldMkLst>
        <pc:spChg chg="mod">
          <ac:chgData name="Pepa K.V." userId="647910178f7bdbac" providerId="LiveId" clId="{AA5C4DC9-0AF4-40FB-836C-1E60FE73624A}" dt="2025-01-17T09:10:28.743" v="719" actId="20577"/>
          <ac:spMkLst>
            <pc:docMk/>
            <pc:sldMk cId="3048138707" sldId="256"/>
            <ac:spMk id="3" creationId="{44A46BED-409B-EDD8-9B0B-C0104BE6322A}"/>
          </ac:spMkLst>
        </pc:spChg>
      </pc:sldChg>
      <pc:sldChg chg="modSp mod">
        <pc:chgData name="Pepa K.V." userId="647910178f7bdbac" providerId="LiveId" clId="{AA5C4DC9-0AF4-40FB-836C-1E60FE73624A}" dt="2025-01-17T09:55:50.900" v="1792" actId="27636"/>
        <pc:sldMkLst>
          <pc:docMk/>
          <pc:sldMk cId="675395362" sldId="262"/>
        </pc:sldMkLst>
        <pc:spChg chg="mod">
          <ac:chgData name="Pepa K.V." userId="647910178f7bdbac" providerId="LiveId" clId="{AA5C4DC9-0AF4-40FB-836C-1E60FE73624A}" dt="2025-01-17T09:55:50.900" v="1792" actId="27636"/>
          <ac:spMkLst>
            <pc:docMk/>
            <pc:sldMk cId="675395362" sldId="262"/>
            <ac:spMk id="3" creationId="{3665528F-DF06-21BC-AD31-E2B3F12C00F0}"/>
          </ac:spMkLst>
        </pc:spChg>
      </pc:sldChg>
      <pc:sldChg chg="addSp delSp modSp del mod ord">
        <pc:chgData name="Pepa K.V." userId="647910178f7bdbac" providerId="LiveId" clId="{AA5C4DC9-0AF4-40FB-836C-1E60FE73624A}" dt="2025-01-17T10:00:46.233" v="2041" actId="47"/>
        <pc:sldMkLst>
          <pc:docMk/>
          <pc:sldMk cId="2104212581" sldId="265"/>
        </pc:sldMkLst>
        <pc:spChg chg="del mod">
          <ac:chgData name="Pepa K.V." userId="647910178f7bdbac" providerId="LiveId" clId="{AA5C4DC9-0AF4-40FB-836C-1E60FE73624A}" dt="2025-01-17T09:55:24.870" v="1786" actId="21"/>
          <ac:spMkLst>
            <pc:docMk/>
            <pc:sldMk cId="2104212581" sldId="265"/>
            <ac:spMk id="3" creationId="{CA4CD50F-FD2D-EB8B-D94B-D7A9B784D269}"/>
          </ac:spMkLst>
        </pc:spChg>
        <pc:spChg chg="add mod">
          <ac:chgData name="Pepa K.V." userId="647910178f7bdbac" providerId="LiveId" clId="{AA5C4DC9-0AF4-40FB-836C-1E60FE73624A}" dt="2025-01-17T09:55:24.870" v="1786" actId="21"/>
          <ac:spMkLst>
            <pc:docMk/>
            <pc:sldMk cId="2104212581" sldId="265"/>
            <ac:spMk id="4" creationId="{4A468AD9-5DE0-4264-7906-7C79871FD5B1}"/>
          </ac:spMkLst>
        </pc:spChg>
      </pc:sldChg>
      <pc:sldChg chg="modSp mod">
        <pc:chgData name="Pepa K.V." userId="647910178f7bdbac" providerId="LiveId" clId="{AA5C4DC9-0AF4-40FB-836C-1E60FE73624A}" dt="2025-01-17T09:53:33.924" v="1686" actId="403"/>
        <pc:sldMkLst>
          <pc:docMk/>
          <pc:sldMk cId="1814667431" sldId="279"/>
        </pc:sldMkLst>
        <pc:spChg chg="mod">
          <ac:chgData name="Pepa K.V." userId="647910178f7bdbac" providerId="LiveId" clId="{AA5C4DC9-0AF4-40FB-836C-1E60FE73624A}" dt="2025-01-17T09:53:33.924" v="1686" actId="403"/>
          <ac:spMkLst>
            <pc:docMk/>
            <pc:sldMk cId="1814667431" sldId="279"/>
            <ac:spMk id="3" creationId="{CA4CD50F-FD2D-EB8B-D94B-D7A9B784D269}"/>
          </ac:spMkLst>
        </pc:spChg>
      </pc:sldChg>
      <pc:sldChg chg="del">
        <pc:chgData name="Pepa K.V." userId="647910178f7bdbac" providerId="LiveId" clId="{AA5C4DC9-0AF4-40FB-836C-1E60FE73624A}" dt="2025-01-17T08:47:11.577" v="88" actId="47"/>
        <pc:sldMkLst>
          <pc:docMk/>
          <pc:sldMk cId="4220984392" sldId="280"/>
        </pc:sldMkLst>
      </pc:sldChg>
      <pc:sldChg chg="modSp mod">
        <pc:chgData name="Pepa K.V." userId="647910178f7bdbac" providerId="LiveId" clId="{AA5C4DC9-0AF4-40FB-836C-1E60FE73624A}" dt="2025-01-17T09:07:47.710" v="707" actId="20577"/>
        <pc:sldMkLst>
          <pc:docMk/>
          <pc:sldMk cId="579556368" sldId="288"/>
        </pc:sldMkLst>
        <pc:spChg chg="mod">
          <ac:chgData name="Pepa K.V." userId="647910178f7bdbac" providerId="LiveId" clId="{AA5C4DC9-0AF4-40FB-836C-1E60FE73624A}" dt="2025-01-17T09:07:47.710" v="707" actId="20577"/>
          <ac:spMkLst>
            <pc:docMk/>
            <pc:sldMk cId="579556368" sldId="288"/>
            <ac:spMk id="3" creationId="{CA4CD50F-FD2D-EB8B-D94B-D7A9B784D269}"/>
          </ac:spMkLst>
        </pc:spChg>
      </pc:sldChg>
      <pc:sldChg chg="delSp modSp mod">
        <pc:chgData name="Pepa K.V." userId="647910178f7bdbac" providerId="LiveId" clId="{AA5C4DC9-0AF4-40FB-836C-1E60FE73624A}" dt="2025-01-17T09:15:48.495" v="770" actId="20577"/>
        <pc:sldMkLst>
          <pc:docMk/>
          <pc:sldMk cId="3731152368" sldId="292"/>
        </pc:sldMkLst>
        <pc:spChg chg="mod">
          <ac:chgData name="Pepa K.V." userId="647910178f7bdbac" providerId="LiveId" clId="{AA5C4DC9-0AF4-40FB-836C-1E60FE73624A}" dt="2025-01-17T09:15:48.495" v="770" actId="20577"/>
          <ac:spMkLst>
            <pc:docMk/>
            <pc:sldMk cId="3731152368" sldId="292"/>
            <ac:spMk id="2" creationId="{D18CF476-2794-CCD9-1383-1314A87466EF}"/>
          </ac:spMkLst>
        </pc:spChg>
        <pc:spChg chg="del">
          <ac:chgData name="Pepa K.V." userId="647910178f7bdbac" providerId="LiveId" clId="{AA5C4DC9-0AF4-40FB-836C-1E60FE73624A}" dt="2025-01-17T09:15:34.289" v="720" actId="478"/>
          <ac:spMkLst>
            <pc:docMk/>
            <pc:sldMk cId="3731152368" sldId="292"/>
            <ac:spMk id="4" creationId="{7185EDAE-5193-EC9D-5AE5-5DE984341260}"/>
          </ac:spMkLst>
        </pc:spChg>
      </pc:sldChg>
      <pc:sldChg chg="modSp mod">
        <pc:chgData name="Pepa K.V." userId="647910178f7bdbac" providerId="LiveId" clId="{AA5C4DC9-0AF4-40FB-836C-1E60FE73624A}" dt="2025-01-17T10:01:11.193" v="2042" actId="403"/>
        <pc:sldMkLst>
          <pc:docMk/>
          <pc:sldMk cId="3666922209" sldId="293"/>
        </pc:sldMkLst>
        <pc:spChg chg="mod">
          <ac:chgData name="Pepa K.V." userId="647910178f7bdbac" providerId="LiveId" clId="{AA5C4DC9-0AF4-40FB-836C-1E60FE73624A}" dt="2025-01-17T10:01:11.193" v="2042" actId="403"/>
          <ac:spMkLst>
            <pc:docMk/>
            <pc:sldMk cId="3666922209" sldId="293"/>
            <ac:spMk id="3" creationId="{AE8C3C7B-66C0-7B35-4312-C24DBF38911E}"/>
          </ac:spMkLst>
        </pc:spChg>
      </pc:sldChg>
      <pc:sldChg chg="addSp modSp mod">
        <pc:chgData name="Pepa K.V." userId="647910178f7bdbac" providerId="LiveId" clId="{AA5C4DC9-0AF4-40FB-836C-1E60FE73624A}" dt="2025-01-17T08:47:08.615" v="87" actId="1076"/>
        <pc:sldMkLst>
          <pc:docMk/>
          <pc:sldMk cId="1326270040" sldId="294"/>
        </pc:sldMkLst>
        <pc:picChg chg="add mod">
          <ac:chgData name="Pepa K.V." userId="647910178f7bdbac" providerId="LiveId" clId="{AA5C4DC9-0AF4-40FB-836C-1E60FE73624A}" dt="2025-01-17T08:47:08.615" v="87" actId="1076"/>
          <ac:picMkLst>
            <pc:docMk/>
            <pc:sldMk cId="1326270040" sldId="294"/>
            <ac:picMk id="2" creationId="{BE448876-30FA-F015-18AA-3E45F5FA93D2}"/>
          </ac:picMkLst>
        </pc:picChg>
      </pc:sldChg>
      <pc:sldChg chg="addSp modSp mod">
        <pc:chgData name="Pepa K.V." userId="647910178f7bdbac" providerId="LiveId" clId="{AA5C4DC9-0AF4-40FB-836C-1E60FE73624A}" dt="2025-01-17T09:25:27.550" v="960" actId="313"/>
        <pc:sldMkLst>
          <pc:docMk/>
          <pc:sldMk cId="2181405551" sldId="296"/>
        </pc:sldMkLst>
        <pc:spChg chg="add mod">
          <ac:chgData name="Pepa K.V." userId="647910178f7bdbac" providerId="LiveId" clId="{AA5C4DC9-0AF4-40FB-836C-1E60FE73624A}" dt="2025-01-17T09:23:50.380" v="906" actId="113"/>
          <ac:spMkLst>
            <pc:docMk/>
            <pc:sldMk cId="2181405551" sldId="296"/>
            <ac:spMk id="2" creationId="{24D57A0C-D92F-EC17-E9AE-76FEA50EC880}"/>
          </ac:spMkLst>
        </pc:spChg>
        <pc:spChg chg="mod">
          <ac:chgData name="Pepa K.V." userId="647910178f7bdbac" providerId="LiveId" clId="{AA5C4DC9-0AF4-40FB-836C-1E60FE73624A}" dt="2025-01-17T08:51:16.866" v="211" actId="1076"/>
          <ac:spMkLst>
            <pc:docMk/>
            <pc:sldMk cId="2181405551" sldId="296"/>
            <ac:spMk id="3" creationId="{FFE7B4BB-D4AE-9AEC-9492-C5DFD52F6217}"/>
          </ac:spMkLst>
        </pc:spChg>
        <pc:spChg chg="add mod">
          <ac:chgData name="Pepa K.V." userId="647910178f7bdbac" providerId="LiveId" clId="{AA5C4DC9-0AF4-40FB-836C-1E60FE73624A}" dt="2025-01-17T09:25:27.550" v="960" actId="313"/>
          <ac:spMkLst>
            <pc:docMk/>
            <pc:sldMk cId="2181405551" sldId="296"/>
            <ac:spMk id="4" creationId="{0C2E47FE-AF1C-3C70-734F-D9AE8083830A}"/>
          </ac:spMkLst>
        </pc:spChg>
      </pc:sldChg>
      <pc:sldChg chg="addSp delSp modSp del mod">
        <pc:chgData name="Pepa K.V." userId="647910178f7bdbac" providerId="LiveId" clId="{AA5C4DC9-0AF4-40FB-836C-1E60FE73624A}" dt="2025-01-17T08:51:07.732" v="210" actId="47"/>
        <pc:sldMkLst>
          <pc:docMk/>
          <pc:sldMk cId="166419859" sldId="297"/>
        </pc:sldMkLst>
        <pc:spChg chg="add mod">
          <ac:chgData name="Pepa K.V." userId="647910178f7bdbac" providerId="LiveId" clId="{AA5C4DC9-0AF4-40FB-836C-1E60FE73624A}" dt="2025-01-17T08:50:06.505" v="199" actId="1076"/>
          <ac:spMkLst>
            <pc:docMk/>
            <pc:sldMk cId="166419859" sldId="297"/>
            <ac:spMk id="2" creationId="{35F7C017-CFC2-99EE-695D-1320B93A541B}"/>
          </ac:spMkLst>
        </pc:spChg>
        <pc:spChg chg="mod">
          <ac:chgData name="Pepa K.V." userId="647910178f7bdbac" providerId="LiveId" clId="{AA5C4DC9-0AF4-40FB-836C-1E60FE73624A}" dt="2025-01-17T08:49:46.534" v="193" actId="27636"/>
          <ac:spMkLst>
            <pc:docMk/>
            <pc:sldMk cId="166419859" sldId="297"/>
            <ac:spMk id="3" creationId="{12388A23-BD80-3143-9F64-F84E8E0DCD13}"/>
          </ac:spMkLst>
        </pc:spChg>
        <pc:picChg chg="del">
          <ac:chgData name="Pepa K.V." userId="647910178f7bdbac" providerId="LiveId" clId="{AA5C4DC9-0AF4-40FB-836C-1E60FE73624A}" dt="2025-01-17T08:49:19.963" v="117" actId="478"/>
          <ac:picMkLst>
            <pc:docMk/>
            <pc:sldMk cId="166419859" sldId="297"/>
            <ac:picMk id="4" creationId="{63BFA927-0444-0CBD-936E-5E837D168F34}"/>
          </ac:picMkLst>
        </pc:picChg>
      </pc:sldChg>
      <pc:sldChg chg="modSp mod">
        <pc:chgData name="Pepa K.V." userId="647910178f7bdbac" providerId="LiveId" clId="{AA5C4DC9-0AF4-40FB-836C-1E60FE73624A}" dt="2025-01-17T09:03:01.177" v="324" actId="113"/>
        <pc:sldMkLst>
          <pc:docMk/>
          <pc:sldMk cId="3963147289" sldId="298"/>
        </pc:sldMkLst>
        <pc:spChg chg="mod">
          <ac:chgData name="Pepa K.V." userId="647910178f7bdbac" providerId="LiveId" clId="{AA5C4DC9-0AF4-40FB-836C-1E60FE73624A}" dt="2025-01-17T09:03:01.177" v="324" actId="113"/>
          <ac:spMkLst>
            <pc:docMk/>
            <pc:sldMk cId="3963147289" sldId="298"/>
            <ac:spMk id="3" creationId="{7BF3DDE7-1908-3E52-75DF-1BF527F1CBBD}"/>
          </ac:spMkLst>
        </pc:spChg>
      </pc:sldChg>
      <pc:sldChg chg="addSp delSp modSp mod">
        <pc:chgData name="Pepa K.V." userId="647910178f7bdbac" providerId="LiveId" clId="{AA5C4DC9-0AF4-40FB-836C-1E60FE73624A}" dt="2025-01-17T09:23:20.082" v="905" actId="20577"/>
        <pc:sldMkLst>
          <pc:docMk/>
          <pc:sldMk cId="2424346614" sldId="299"/>
        </pc:sldMkLst>
        <pc:spChg chg="mod">
          <ac:chgData name="Pepa K.V." userId="647910178f7bdbac" providerId="LiveId" clId="{AA5C4DC9-0AF4-40FB-836C-1E60FE73624A}" dt="2025-01-17T09:23:20.082" v="905" actId="20577"/>
          <ac:spMkLst>
            <pc:docMk/>
            <pc:sldMk cId="2424346614" sldId="299"/>
            <ac:spMk id="2" creationId="{B2BEE38D-930D-92AC-D65A-3299D7F3CBC0}"/>
          </ac:spMkLst>
        </pc:spChg>
        <pc:spChg chg="del">
          <ac:chgData name="Pepa K.V." userId="647910178f7bdbac" providerId="LiveId" clId="{AA5C4DC9-0AF4-40FB-836C-1E60FE73624A}" dt="2025-01-17T09:17:32.676" v="794" actId="478"/>
          <ac:spMkLst>
            <pc:docMk/>
            <pc:sldMk cId="2424346614" sldId="299"/>
            <ac:spMk id="3" creationId="{03E99B1D-F112-FAE8-2AE2-DA17E4BF40AE}"/>
          </ac:spMkLst>
        </pc:spChg>
        <pc:spChg chg="add del mod">
          <ac:chgData name="Pepa K.V." userId="647910178f7bdbac" providerId="LiveId" clId="{AA5C4DC9-0AF4-40FB-836C-1E60FE73624A}" dt="2025-01-17T09:17:34.283" v="795" actId="478"/>
          <ac:spMkLst>
            <pc:docMk/>
            <pc:sldMk cId="2424346614" sldId="299"/>
            <ac:spMk id="5" creationId="{BC25D3C2-657B-8027-75DE-CF64752D7EB4}"/>
          </ac:spMkLst>
        </pc:spChg>
      </pc:sldChg>
      <pc:sldChg chg="addSp delSp modSp mod">
        <pc:chgData name="Pepa K.V." userId="647910178f7bdbac" providerId="LiveId" clId="{AA5C4DC9-0AF4-40FB-836C-1E60FE73624A}" dt="2025-01-17T09:45:04.074" v="1332" actId="14100"/>
        <pc:sldMkLst>
          <pc:docMk/>
          <pc:sldMk cId="876441538" sldId="300"/>
        </pc:sldMkLst>
        <pc:spChg chg="add del mod">
          <ac:chgData name="Pepa K.V." userId="647910178f7bdbac" providerId="LiveId" clId="{AA5C4DC9-0AF4-40FB-836C-1E60FE73624A}" dt="2025-01-17T09:42:12.653" v="1229" actId="478"/>
          <ac:spMkLst>
            <pc:docMk/>
            <pc:sldMk cId="876441538" sldId="300"/>
            <ac:spMk id="3" creationId="{4C8F2271-B132-8611-E724-C738CA344275}"/>
          </ac:spMkLst>
        </pc:spChg>
        <pc:spChg chg="add del mod">
          <ac:chgData name="Pepa K.V." userId="647910178f7bdbac" providerId="LiveId" clId="{AA5C4DC9-0AF4-40FB-836C-1E60FE73624A}" dt="2025-01-17T09:26:07.399" v="962" actId="478"/>
          <ac:spMkLst>
            <pc:docMk/>
            <pc:sldMk cId="876441538" sldId="300"/>
            <ac:spMk id="4" creationId="{A4344D48-D8E3-2E29-4DE9-846DD9201A40}"/>
          </ac:spMkLst>
        </pc:spChg>
        <pc:spChg chg="add del mod">
          <ac:chgData name="Pepa K.V." userId="647910178f7bdbac" providerId="LiveId" clId="{AA5C4DC9-0AF4-40FB-836C-1E60FE73624A}" dt="2025-01-17T09:30:53.966" v="1000" actId="478"/>
          <ac:spMkLst>
            <pc:docMk/>
            <pc:sldMk cId="876441538" sldId="300"/>
            <ac:spMk id="8" creationId="{D48133B6-A8E3-603E-D48A-5FB89E68D781}"/>
          </ac:spMkLst>
        </pc:spChg>
        <pc:spChg chg="add del mod">
          <ac:chgData name="Pepa K.V." userId="647910178f7bdbac" providerId="LiveId" clId="{AA5C4DC9-0AF4-40FB-836C-1E60FE73624A}" dt="2025-01-17T09:31:03.658" v="1003" actId="478"/>
          <ac:spMkLst>
            <pc:docMk/>
            <pc:sldMk cId="876441538" sldId="300"/>
            <ac:spMk id="10" creationId="{7D08CB9D-8A2F-64E0-3DE1-769EA88166C0}"/>
          </ac:spMkLst>
        </pc:spChg>
        <pc:spChg chg="add mod">
          <ac:chgData name="Pepa K.V." userId="647910178f7bdbac" providerId="LiveId" clId="{AA5C4DC9-0AF4-40FB-836C-1E60FE73624A}" dt="2025-01-17T09:45:04.074" v="1332" actId="14100"/>
          <ac:spMkLst>
            <pc:docMk/>
            <pc:sldMk cId="876441538" sldId="300"/>
            <ac:spMk id="12" creationId="{987D86AC-3A0A-20E9-9ADF-18E8AABCFE99}"/>
          </ac:spMkLst>
        </pc:spChg>
        <pc:spChg chg="add mod">
          <ac:chgData name="Pepa K.V." userId="647910178f7bdbac" providerId="LiveId" clId="{AA5C4DC9-0AF4-40FB-836C-1E60FE73624A}" dt="2025-01-17T09:42:27.483" v="1234" actId="1076"/>
          <ac:spMkLst>
            <pc:docMk/>
            <pc:sldMk cId="876441538" sldId="300"/>
            <ac:spMk id="14" creationId="{0701D71E-BBDC-3B52-BF07-041F640A31B4}"/>
          </ac:spMkLst>
        </pc:spChg>
        <pc:picChg chg="add mod">
          <ac:chgData name="Pepa K.V." userId="647910178f7bdbac" providerId="LiveId" clId="{AA5C4DC9-0AF4-40FB-836C-1E60FE73624A}" dt="2025-01-17T09:44:30.765" v="1291" actId="1076"/>
          <ac:picMkLst>
            <pc:docMk/>
            <pc:sldMk cId="876441538" sldId="300"/>
            <ac:picMk id="6" creationId="{36D0B9FE-4BD7-CCA9-1303-E3CD4F933AB5}"/>
          </ac:picMkLst>
        </pc:picChg>
      </pc:sldChg>
      <pc:sldChg chg="addSp delSp modSp mod">
        <pc:chgData name="Pepa K.V." userId="647910178f7bdbac" providerId="LiveId" clId="{AA5C4DC9-0AF4-40FB-836C-1E60FE73624A}" dt="2025-01-17T09:45:44.531" v="1340" actId="113"/>
        <pc:sldMkLst>
          <pc:docMk/>
          <pc:sldMk cId="2342983472" sldId="301"/>
        </pc:sldMkLst>
        <pc:spChg chg="del mod">
          <ac:chgData name="Pepa K.V." userId="647910178f7bdbac" providerId="LiveId" clId="{AA5C4DC9-0AF4-40FB-836C-1E60FE73624A}" dt="2025-01-17T09:43:32.278" v="1246" actId="478"/>
          <ac:spMkLst>
            <pc:docMk/>
            <pc:sldMk cId="2342983472" sldId="301"/>
            <ac:spMk id="3" creationId="{14CBDB75-376F-9859-BA52-2E80BE3EA8C2}"/>
          </ac:spMkLst>
        </pc:spChg>
        <pc:spChg chg="add mod">
          <ac:chgData name="Pepa K.V." userId="647910178f7bdbac" providerId="LiveId" clId="{AA5C4DC9-0AF4-40FB-836C-1E60FE73624A}" dt="2025-01-17T09:45:44.531" v="1340" actId="113"/>
          <ac:spMkLst>
            <pc:docMk/>
            <pc:sldMk cId="2342983472" sldId="301"/>
            <ac:spMk id="7" creationId="{5E8A3E7A-233A-64D4-031D-B1419C38F4A1}"/>
          </ac:spMkLst>
        </pc:spChg>
        <pc:spChg chg="add mod">
          <ac:chgData name="Pepa K.V." userId="647910178f7bdbac" providerId="LiveId" clId="{AA5C4DC9-0AF4-40FB-836C-1E60FE73624A}" dt="2025-01-17T09:45:12.807" v="1334" actId="14100"/>
          <ac:spMkLst>
            <pc:docMk/>
            <pc:sldMk cId="2342983472" sldId="301"/>
            <ac:spMk id="9" creationId="{17B388D0-8846-C151-EE95-B39100C63109}"/>
          </ac:spMkLst>
        </pc:spChg>
        <pc:picChg chg="add mod">
          <ac:chgData name="Pepa K.V." userId="647910178f7bdbac" providerId="LiveId" clId="{AA5C4DC9-0AF4-40FB-836C-1E60FE73624A}" dt="2025-01-17T09:43:47.103" v="1249" actId="1076"/>
          <ac:picMkLst>
            <pc:docMk/>
            <pc:sldMk cId="2342983472" sldId="301"/>
            <ac:picMk id="4" creationId="{427CDAFF-5152-CD88-250D-DC7F3CA1F7C7}"/>
          </ac:picMkLst>
        </pc:picChg>
        <pc:picChg chg="del">
          <ac:chgData name="Pepa K.V." userId="647910178f7bdbac" providerId="LiveId" clId="{AA5C4DC9-0AF4-40FB-836C-1E60FE73624A}" dt="2025-01-17T09:36:41.559" v="1006" actId="478"/>
          <ac:picMkLst>
            <pc:docMk/>
            <pc:sldMk cId="2342983472" sldId="301"/>
            <ac:picMk id="6" creationId="{B0C93504-390E-7AF5-DB61-3FC18E497003}"/>
          </ac:picMkLst>
        </pc:picChg>
      </pc:sldChg>
      <pc:sldChg chg="addSp delSp modSp mod">
        <pc:chgData name="Pepa K.V." userId="647910178f7bdbac" providerId="LiveId" clId="{AA5C4DC9-0AF4-40FB-836C-1E60FE73624A}" dt="2025-01-17T09:46:27.805" v="1381" actId="113"/>
        <pc:sldMkLst>
          <pc:docMk/>
          <pc:sldMk cId="1520586215" sldId="302"/>
        </pc:sldMkLst>
        <pc:spChg chg="del mod">
          <ac:chgData name="Pepa K.V." userId="647910178f7bdbac" providerId="LiveId" clId="{AA5C4DC9-0AF4-40FB-836C-1E60FE73624A}" dt="2025-01-17T09:45:30.196" v="1337" actId="478"/>
          <ac:spMkLst>
            <pc:docMk/>
            <pc:sldMk cId="1520586215" sldId="302"/>
            <ac:spMk id="3" creationId="{10B46198-5793-7C54-88CF-B8661F1EE02E}"/>
          </ac:spMkLst>
        </pc:spChg>
        <pc:spChg chg="add mod">
          <ac:chgData name="Pepa K.V." userId="647910178f7bdbac" providerId="LiveId" clId="{AA5C4DC9-0AF4-40FB-836C-1E60FE73624A}" dt="2025-01-17T09:45:49.329" v="1341" actId="113"/>
          <ac:spMkLst>
            <pc:docMk/>
            <pc:sldMk cId="1520586215" sldId="302"/>
            <ac:spMk id="7" creationId="{8D4DB9F1-806F-99A6-D058-7A74FE9B0631}"/>
          </ac:spMkLst>
        </pc:spChg>
        <pc:spChg chg="add mod">
          <ac:chgData name="Pepa K.V." userId="647910178f7bdbac" providerId="LiveId" clId="{AA5C4DC9-0AF4-40FB-836C-1E60FE73624A}" dt="2025-01-17T09:46:27.805" v="1381" actId="113"/>
          <ac:spMkLst>
            <pc:docMk/>
            <pc:sldMk cId="1520586215" sldId="302"/>
            <ac:spMk id="9" creationId="{DAEE0A19-BF05-B143-ADD1-B318A6B491F5}"/>
          </ac:spMkLst>
        </pc:spChg>
        <pc:picChg chg="del">
          <ac:chgData name="Pepa K.V." userId="647910178f7bdbac" providerId="LiveId" clId="{AA5C4DC9-0AF4-40FB-836C-1E60FE73624A}" dt="2025-01-17T09:39:14.459" v="1055" actId="478"/>
          <ac:picMkLst>
            <pc:docMk/>
            <pc:sldMk cId="1520586215" sldId="302"/>
            <ac:picMk id="4" creationId="{1F2E7EA9-00C0-5BBC-C877-90DEA1B5AE02}"/>
          </ac:picMkLst>
        </pc:picChg>
        <pc:picChg chg="add mod">
          <ac:chgData name="Pepa K.V." userId="647910178f7bdbac" providerId="LiveId" clId="{AA5C4DC9-0AF4-40FB-836C-1E60FE73624A}" dt="2025-01-17T09:45:19.713" v="1335" actId="14100"/>
          <ac:picMkLst>
            <pc:docMk/>
            <pc:sldMk cId="1520586215" sldId="302"/>
            <ac:picMk id="5" creationId="{4046404C-A0AA-CF01-9202-97D2C878E266}"/>
          </ac:picMkLst>
        </pc:picChg>
      </pc:sldChg>
      <pc:sldChg chg="addSp modSp mod">
        <pc:chgData name="Pepa K.V." userId="647910178f7bdbac" providerId="LiveId" clId="{AA5C4DC9-0AF4-40FB-836C-1E60FE73624A}" dt="2025-01-17T10:00:39.954" v="2040" actId="1076"/>
        <pc:sldMkLst>
          <pc:docMk/>
          <pc:sldMk cId="1107835693" sldId="303"/>
        </pc:sldMkLst>
        <pc:spChg chg="add mod">
          <ac:chgData name="Pepa K.V." userId="647910178f7bdbac" providerId="LiveId" clId="{AA5C4DC9-0AF4-40FB-836C-1E60FE73624A}" dt="2025-01-17T10:00:39.954" v="2040" actId="1076"/>
          <ac:spMkLst>
            <pc:docMk/>
            <pc:sldMk cId="1107835693" sldId="303"/>
            <ac:spMk id="2" creationId="{CA4CD50F-FD2D-EB8B-D94B-D7A9B784D269}"/>
          </ac:spMkLst>
        </pc:spChg>
        <pc:spChg chg="mod">
          <ac:chgData name="Pepa K.V." userId="647910178f7bdbac" providerId="LiveId" clId="{AA5C4DC9-0AF4-40FB-836C-1E60FE73624A}" dt="2025-01-17T09:55:30.179" v="1788" actId="27636"/>
          <ac:spMkLst>
            <pc:docMk/>
            <pc:sldMk cId="1107835693" sldId="303"/>
            <ac:spMk id="3" creationId="{FECE4363-BD06-4DFE-C3D8-66B756E574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4437C-5AFE-42C5-A168-DC3EA8812DE9}" type="datetimeFigureOut">
              <a:rPr lang="bg-BG" smtClean="0"/>
              <a:t>17.1.2025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C55ED-7046-4793-98CF-37243761F6A3}" type="slidenum">
              <a:rPr lang="bg-BG" smtClean="0"/>
              <a:t>‹#›</a:t>
            </a:fld>
            <a:endParaRPr lang="bg-BG"/>
          </a:p>
        </p:txBody>
      </p:sp>
    </p:spTree>
    <p:extLst>
      <p:ext uri="{BB962C8B-B14F-4D97-AF65-F5344CB8AC3E}">
        <p14:creationId xmlns:p14="http://schemas.microsoft.com/office/powerpoint/2010/main" val="377955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14C55ED-7046-4793-98CF-37243761F6A3}" type="slidenum">
              <a:rPr lang="bg-BG" smtClean="0"/>
              <a:t>7</a:t>
            </a:fld>
            <a:endParaRPr lang="bg-BG"/>
          </a:p>
        </p:txBody>
      </p:sp>
    </p:spTree>
    <p:extLst>
      <p:ext uri="{BB962C8B-B14F-4D97-AF65-F5344CB8AC3E}">
        <p14:creationId xmlns:p14="http://schemas.microsoft.com/office/powerpoint/2010/main" val="422118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C14C55ED-7046-4793-98CF-37243761F6A3}" type="slidenum">
              <a:rPr lang="bg-BG" smtClean="0"/>
              <a:t>17</a:t>
            </a:fld>
            <a:endParaRPr lang="bg-BG"/>
          </a:p>
        </p:txBody>
      </p:sp>
    </p:spTree>
    <p:extLst>
      <p:ext uri="{BB962C8B-B14F-4D97-AF65-F5344CB8AC3E}">
        <p14:creationId xmlns:p14="http://schemas.microsoft.com/office/powerpoint/2010/main" val="42042454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bg-BG"/>
              <a:t>Редакт. стил загл. образец</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p>
            <a:fld id="{CF2FDBE0-4200-428F-A007-859B3D424202}" type="datetimeFigureOut">
              <a:rPr lang="bg-BG" smtClean="0"/>
              <a:t>17.1.2025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0296E56-07BA-4458-AB92-2EFCE14D4DAD}" type="slidenum">
              <a:rPr lang="bg-BG" smtClean="0"/>
              <a:t>‹#›</a:t>
            </a:fld>
            <a:endParaRPr lang="bg-BG"/>
          </a:p>
        </p:txBody>
      </p:sp>
    </p:spTree>
    <p:extLst>
      <p:ext uri="{BB962C8B-B14F-4D97-AF65-F5344CB8AC3E}">
        <p14:creationId xmlns:p14="http://schemas.microsoft.com/office/powerpoint/2010/main" val="286961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CF2FDBE0-4200-428F-A007-859B3D424202}" type="datetimeFigureOut">
              <a:rPr lang="bg-BG" smtClean="0"/>
              <a:t>17.1.2025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0296E56-07BA-4458-AB92-2EFCE14D4DAD}" type="slidenum">
              <a:rPr lang="bg-BG" smtClean="0"/>
              <a:t>‹#›</a:t>
            </a:fld>
            <a:endParaRPr lang="bg-BG"/>
          </a:p>
        </p:txBody>
      </p:sp>
    </p:spTree>
    <p:extLst>
      <p:ext uri="{BB962C8B-B14F-4D97-AF65-F5344CB8AC3E}">
        <p14:creationId xmlns:p14="http://schemas.microsoft.com/office/powerpoint/2010/main" val="307579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CF2FDBE0-4200-428F-A007-859B3D424202}" type="datetimeFigureOut">
              <a:rPr lang="bg-BG" smtClean="0"/>
              <a:t>17.1.2025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0296E56-07BA-4458-AB92-2EFCE14D4DAD}" type="slidenum">
              <a:rPr lang="bg-BG" smtClean="0"/>
              <a:t>‹#›</a:t>
            </a:fld>
            <a:endParaRPr lang="bg-BG"/>
          </a:p>
        </p:txBody>
      </p:sp>
    </p:spTree>
    <p:extLst>
      <p:ext uri="{BB962C8B-B14F-4D97-AF65-F5344CB8AC3E}">
        <p14:creationId xmlns:p14="http://schemas.microsoft.com/office/powerpoint/2010/main" val="158209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CF2FDBE0-4200-428F-A007-859B3D424202}" type="datetimeFigureOut">
              <a:rPr lang="bg-BG" smtClean="0"/>
              <a:t>17.1.2025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20296E56-07BA-4458-AB92-2EFCE14D4DAD}" type="slidenum">
              <a:rPr lang="bg-BG" smtClean="0"/>
              <a:t>‹#›</a:t>
            </a:fld>
            <a:endParaRPr lang="bg-BG"/>
          </a:p>
        </p:txBody>
      </p:sp>
    </p:spTree>
    <p:extLst>
      <p:ext uri="{BB962C8B-B14F-4D97-AF65-F5344CB8AC3E}">
        <p14:creationId xmlns:p14="http://schemas.microsoft.com/office/powerpoint/2010/main" val="146491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разд.">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bg-BG"/>
              <a:t>Редакт. стил загл. образец</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a:xfrm>
            <a:off x="8593667" y="6272784"/>
            <a:ext cx="2644309" cy="365125"/>
          </a:xfrm>
        </p:spPr>
        <p:txBody>
          <a:bodyPr/>
          <a:lstStyle/>
          <a:p>
            <a:fld id="{CF2FDBE0-4200-428F-A007-859B3D424202}" type="datetimeFigureOut">
              <a:rPr lang="bg-BG" smtClean="0"/>
              <a:t>17.1.2025 г.</a:t>
            </a:fld>
            <a:endParaRPr lang="bg-BG"/>
          </a:p>
        </p:txBody>
      </p:sp>
      <p:sp>
        <p:nvSpPr>
          <p:cNvPr id="5" name="Footer Placeholder 4"/>
          <p:cNvSpPr>
            <a:spLocks noGrp="1"/>
          </p:cNvSpPr>
          <p:nvPr>
            <p:ph type="ftr" sz="quarter" idx="11"/>
          </p:nvPr>
        </p:nvSpPr>
        <p:spPr>
          <a:xfrm>
            <a:off x="2182708" y="6272784"/>
            <a:ext cx="6327648" cy="365125"/>
          </a:xfrm>
        </p:spPr>
        <p:txBody>
          <a:bodyPr/>
          <a:lstStyle/>
          <a:p>
            <a:endParaRPr lang="bg-BG"/>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0296E56-07BA-4458-AB92-2EFCE14D4DAD}" type="slidenum">
              <a:rPr lang="bg-BG" smtClean="0"/>
              <a:t>‹#›</a:t>
            </a:fld>
            <a:endParaRPr lang="bg-BG"/>
          </a:p>
        </p:txBody>
      </p:sp>
    </p:spTree>
    <p:extLst>
      <p:ext uri="{BB962C8B-B14F-4D97-AF65-F5344CB8AC3E}">
        <p14:creationId xmlns:p14="http://schemas.microsoft.com/office/powerpoint/2010/main" val="94324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CF2FDBE0-4200-428F-A007-859B3D424202}" type="datetimeFigureOut">
              <a:rPr lang="bg-BG" smtClean="0"/>
              <a:t>17.1.2025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20296E56-07BA-4458-AB92-2EFCE14D4DAD}" type="slidenum">
              <a:rPr lang="bg-BG" smtClean="0"/>
              <a:t>‹#›</a:t>
            </a:fld>
            <a:endParaRPr lang="bg-BG"/>
          </a:p>
        </p:txBody>
      </p:sp>
    </p:spTree>
    <p:extLst>
      <p:ext uri="{BB962C8B-B14F-4D97-AF65-F5344CB8AC3E}">
        <p14:creationId xmlns:p14="http://schemas.microsoft.com/office/powerpoint/2010/main" val="218193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CF2FDBE0-4200-428F-A007-859B3D424202}" type="datetimeFigureOut">
              <a:rPr lang="bg-BG" smtClean="0"/>
              <a:t>17.1.2025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20296E56-07BA-4458-AB92-2EFCE14D4DAD}" type="slidenum">
              <a:rPr lang="bg-BG" smtClean="0"/>
              <a:t>‹#›</a:t>
            </a:fld>
            <a:endParaRPr lang="bg-BG"/>
          </a:p>
        </p:txBody>
      </p:sp>
    </p:spTree>
    <p:extLst>
      <p:ext uri="{BB962C8B-B14F-4D97-AF65-F5344CB8AC3E}">
        <p14:creationId xmlns:p14="http://schemas.microsoft.com/office/powerpoint/2010/main" val="231489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CF2FDBE0-4200-428F-A007-859B3D424202}" type="datetimeFigureOut">
              <a:rPr lang="bg-BG" smtClean="0"/>
              <a:t>17.1.2025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20296E56-07BA-4458-AB92-2EFCE14D4DAD}" type="slidenum">
              <a:rPr lang="bg-BG" smtClean="0"/>
              <a:t>‹#›</a:t>
            </a:fld>
            <a:endParaRPr lang="bg-BG"/>
          </a:p>
        </p:txBody>
      </p:sp>
    </p:spTree>
    <p:extLst>
      <p:ext uri="{BB962C8B-B14F-4D97-AF65-F5344CB8AC3E}">
        <p14:creationId xmlns:p14="http://schemas.microsoft.com/office/powerpoint/2010/main" val="233355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FDBE0-4200-428F-A007-859B3D424202}" type="datetimeFigureOut">
              <a:rPr lang="bg-BG" smtClean="0"/>
              <a:t>17.1.2025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20296E56-07BA-4458-AB92-2EFCE14D4DAD}" type="slidenum">
              <a:rPr lang="bg-BG" smtClean="0"/>
              <a:t>‹#›</a:t>
            </a:fld>
            <a:endParaRPr lang="bg-BG"/>
          </a:p>
        </p:txBody>
      </p:sp>
    </p:spTree>
    <p:extLst>
      <p:ext uri="{BB962C8B-B14F-4D97-AF65-F5344CB8AC3E}">
        <p14:creationId xmlns:p14="http://schemas.microsoft.com/office/powerpoint/2010/main" val="238078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bg-BG"/>
              <a:t>Редакт. стил загл. образец</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CF2FDBE0-4200-428F-A007-859B3D424202}" type="datetimeFigureOut">
              <a:rPr lang="bg-BG" smtClean="0"/>
              <a:t>17.1.2025 г.</a:t>
            </a:fld>
            <a:endParaRPr lang="bg-BG"/>
          </a:p>
        </p:txBody>
      </p:sp>
      <p:sp>
        <p:nvSpPr>
          <p:cNvPr id="6" name="Footer Placeholder 5"/>
          <p:cNvSpPr>
            <a:spLocks noGrp="1"/>
          </p:cNvSpPr>
          <p:nvPr>
            <p:ph type="ftr" sz="quarter" idx="11"/>
          </p:nvPr>
        </p:nvSpPr>
        <p:spPr/>
        <p:txBody>
          <a:bodyPr/>
          <a:lstStyle/>
          <a:p>
            <a:endParaRPr lang="bg-BG"/>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0296E56-07BA-4458-AB92-2EFCE14D4DAD}" type="slidenum">
              <a:rPr lang="bg-BG" smtClean="0"/>
              <a:t>‹#›</a:t>
            </a:fld>
            <a:endParaRPr lang="bg-BG"/>
          </a:p>
        </p:txBody>
      </p:sp>
    </p:spTree>
    <p:extLst>
      <p:ext uri="{BB962C8B-B14F-4D97-AF65-F5344CB8AC3E}">
        <p14:creationId xmlns:p14="http://schemas.microsoft.com/office/powerpoint/2010/main" val="171103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CF2FDBE0-4200-428F-A007-859B3D424202}" type="datetimeFigureOut">
              <a:rPr lang="bg-BG" smtClean="0"/>
              <a:t>17.1.2025 г.</a:t>
            </a:fld>
            <a:endParaRPr lang="bg-BG"/>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0296E56-07BA-4458-AB92-2EFCE14D4DAD}" type="slidenum">
              <a:rPr lang="bg-BG" smtClean="0"/>
              <a:t>‹#›</a:t>
            </a:fld>
            <a:endParaRPr lang="bg-BG"/>
          </a:p>
        </p:txBody>
      </p:sp>
    </p:spTree>
    <p:extLst>
      <p:ext uri="{BB962C8B-B14F-4D97-AF65-F5344CB8AC3E}">
        <p14:creationId xmlns:p14="http://schemas.microsoft.com/office/powerpoint/2010/main" val="200118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F2FDBE0-4200-428F-A007-859B3D424202}" type="datetimeFigureOut">
              <a:rPr lang="bg-BG" smtClean="0"/>
              <a:t>17.1.2025 г.</a:t>
            </a:fld>
            <a:endParaRPr lang="bg-BG"/>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bg-BG"/>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0296E56-07BA-4458-AB92-2EFCE14D4DAD}" type="slidenum">
              <a:rPr lang="bg-BG" smtClean="0"/>
              <a:t>‹#›</a:t>
            </a:fld>
            <a:endParaRPr lang="bg-BG"/>
          </a:p>
        </p:txBody>
      </p:sp>
    </p:spTree>
    <p:extLst>
      <p:ext uri="{BB962C8B-B14F-4D97-AF65-F5344CB8AC3E}">
        <p14:creationId xmlns:p14="http://schemas.microsoft.com/office/powerpoint/2010/main" val="1616218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g.e-prosveta.bg/book/9?page=47"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g.e-prosveta.bg/book/354?page=51"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g.e-prosveta.bg/book/354?page=3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AE2C8-FCF9-87C7-D2AC-EE8ED17AC40F}"/>
            </a:ext>
          </a:extLst>
        </p:cNvPr>
        <p:cNvGrpSpPr/>
        <p:nvPr/>
      </p:nvGrpSpPr>
      <p:grpSpPr>
        <a:xfrm>
          <a:off x="0" y="0"/>
          <a:ext cx="0" cy="0"/>
          <a:chOff x="0" y="0"/>
          <a:chExt cx="0" cy="0"/>
        </a:xfrm>
      </p:grpSpPr>
      <p:sp>
        <p:nvSpPr>
          <p:cNvPr id="2" name="Заглавие 1">
            <a:extLst>
              <a:ext uri="{FF2B5EF4-FFF2-40B4-BE49-F238E27FC236}">
                <a16:creationId xmlns:a16="http://schemas.microsoft.com/office/drawing/2014/main" id="{B2BEE38D-930D-92AC-D65A-3299D7F3CBC0}"/>
              </a:ext>
            </a:extLst>
          </p:cNvPr>
          <p:cNvSpPr>
            <a:spLocks noGrp="1"/>
          </p:cNvSpPr>
          <p:nvPr>
            <p:ph type="ctrTitle"/>
          </p:nvPr>
        </p:nvSpPr>
        <p:spPr>
          <a:xfrm>
            <a:off x="864948" y="1581513"/>
            <a:ext cx="9966960" cy="3035808"/>
          </a:xfrm>
        </p:spPr>
        <p:txBody>
          <a:bodyPr/>
          <a:lstStyle/>
          <a:p>
            <a:pPr algn="ctr">
              <a:lnSpc>
                <a:spcPct val="100000"/>
              </a:lnSpc>
              <a:spcAft>
                <a:spcPts val="800"/>
              </a:spcAft>
            </a:pPr>
            <a:r>
              <a:rPr lang="bg-BG" sz="2400" b="1" dirty="0">
                <a:latin typeface="Times New Roman" panose="02020603050405020304" pitchFamily="18" charset="0"/>
                <a:ea typeface="Calibri" panose="020F0502020204030204" pitchFamily="34" charset="0"/>
                <a:cs typeface="Times New Roman" panose="02020603050405020304" pitchFamily="18" charset="0"/>
              </a:rPr>
              <a:t>Теории и практики в светлината на новостите в системата на предучилищното образование</a:t>
            </a:r>
            <a:br>
              <a:rPr lang="bg-BG"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bg-B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346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FFE7B4BB-D4AE-9AEC-9492-C5DFD52F6217}"/>
              </a:ext>
            </a:extLst>
          </p:cNvPr>
          <p:cNvSpPr>
            <a:spLocks noGrp="1"/>
          </p:cNvSpPr>
          <p:nvPr>
            <p:ph idx="1"/>
          </p:nvPr>
        </p:nvSpPr>
        <p:spPr>
          <a:xfrm>
            <a:off x="827251" y="233265"/>
            <a:ext cx="10058400" cy="1418253"/>
          </a:xfrm>
        </p:spPr>
        <p:txBody>
          <a:bodyPr anchor="ctr">
            <a:normAutofit/>
          </a:bodyPr>
          <a:lstStyle/>
          <a:p>
            <a:pPr marL="0" indent="0">
              <a:buNone/>
            </a:pPr>
            <a:r>
              <a:rPr lang="bg-BG" sz="1700" dirty="0">
                <a:solidFill>
                  <a:srgbClr val="000000"/>
                </a:solidFill>
                <a:effectLst/>
                <a:ea typeface="Times New Roman" panose="02020603050405020304" pitchFamily="18" charset="0"/>
                <a:cs typeface="Times New Roman" panose="02020603050405020304" pitchFamily="18" charset="0"/>
              </a:rPr>
              <a:t>Следва беседа по текста на стихотворението, която цели да разкрие идейно-естетическото съдържание на творбата и значението на непознатите думи. За по-пълноценното осмисляне на произведението в хода на беседата се използва подборно четене, при което </a:t>
            </a:r>
            <a:r>
              <a:rPr lang="bg-BG" sz="1700" dirty="0">
                <a:effectLst/>
                <a:ea typeface="Calibri" panose="020F0502020204030204" pitchFamily="34" charset="0"/>
                <a:cs typeface="Times New Roman" panose="02020603050405020304" pitchFamily="18" charset="0"/>
              </a:rPr>
              <a:t> учителят чете откъси от текста и задава въпроси по тях.  </a:t>
            </a:r>
          </a:p>
        </p:txBody>
      </p:sp>
      <p:sp>
        <p:nvSpPr>
          <p:cNvPr id="2" name="Контейнер за съдържание 2">
            <a:extLst>
              <a:ext uri="{FF2B5EF4-FFF2-40B4-BE49-F238E27FC236}">
                <a16:creationId xmlns:a16="http://schemas.microsoft.com/office/drawing/2014/main" id="{24D57A0C-D92F-EC17-E9AE-76FEA50EC880}"/>
              </a:ext>
            </a:extLst>
          </p:cNvPr>
          <p:cNvSpPr txBox="1">
            <a:spLocks/>
          </p:cNvSpPr>
          <p:nvPr/>
        </p:nvSpPr>
        <p:spPr>
          <a:xfrm>
            <a:off x="827251" y="1278293"/>
            <a:ext cx="5184773" cy="494522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indent="0">
              <a:lnSpc>
                <a:spcPct val="110000"/>
              </a:lnSpc>
              <a:spcAft>
                <a:spcPts val="800"/>
              </a:spcAft>
            </a:pPr>
            <a:r>
              <a:rPr lang="bg-BG" sz="1700" dirty="0">
                <a:ea typeface="Calibri" panose="020F0502020204030204" pitchFamily="34" charset="0"/>
                <a:cs typeface="Times New Roman" panose="02020603050405020304" pitchFamily="18" charset="0"/>
              </a:rPr>
              <a:t> Беседа по текста на стихотворението:</a:t>
            </a:r>
          </a:p>
          <a:p>
            <a:pPr marL="0" indent="0">
              <a:lnSpc>
                <a:spcPct val="110000"/>
              </a:lnSpc>
              <a:spcBef>
                <a:spcPts val="0"/>
              </a:spcBef>
              <a:buFont typeface="Wingdings" pitchFamily="2" charset="2"/>
              <a:buNone/>
            </a:pPr>
            <a:r>
              <a:rPr lang="bg-BG" sz="1700" dirty="0">
                <a:solidFill>
                  <a:srgbClr val="C00000"/>
                </a:solidFill>
                <a:ea typeface="Times New Roman" panose="02020603050405020304" pitchFamily="18" charset="0"/>
                <a:cs typeface="Times New Roman" panose="02020603050405020304" pitchFamily="18" charset="0"/>
              </a:rPr>
              <a:t> – </a:t>
            </a:r>
            <a:r>
              <a:rPr lang="bg-BG" sz="1700" dirty="0">
                <a:ea typeface="Times New Roman" panose="02020603050405020304" pitchFamily="18" charset="0"/>
                <a:cs typeface="Times New Roman" panose="02020603050405020304" pitchFamily="18" charset="0"/>
              </a:rPr>
              <a:t>Деца, какво чувство създава това стихотворение: весело или тъжно?</a:t>
            </a:r>
          </a:p>
          <a:p>
            <a:pPr marL="0" indent="0">
              <a:lnSpc>
                <a:spcPct val="110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По какво си прилича с песента?</a:t>
            </a:r>
          </a:p>
          <a:p>
            <a:pPr marL="0" indent="0">
              <a:lnSpc>
                <a:spcPct val="110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Кой ни говори в него?</a:t>
            </a:r>
          </a:p>
          <a:p>
            <a:pPr marL="0" indent="0">
              <a:lnSpc>
                <a:spcPct val="110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Виждате ли детето на картината?</a:t>
            </a:r>
          </a:p>
          <a:p>
            <a:pPr marL="0" indent="0">
              <a:lnSpc>
                <a:spcPct val="110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За какво ни разказва то?</a:t>
            </a:r>
          </a:p>
          <a:p>
            <a:pPr marL="0" indent="0">
              <a:lnSpc>
                <a:spcPct val="110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Чуйте отново началото на стихотворението:</a:t>
            </a:r>
          </a:p>
          <a:p>
            <a:pPr marL="0" indent="0">
              <a:lnSpc>
                <a:spcPct val="110000"/>
              </a:lnSpc>
              <a:spcBef>
                <a:spcPts val="0"/>
              </a:spcBef>
              <a:buFont typeface="Wingdings" pitchFamily="2" charset="2"/>
              <a:buNone/>
            </a:pPr>
            <a:r>
              <a:rPr lang="bg-BG" sz="1700" b="1" i="1" dirty="0"/>
              <a:t>(Четат се първите четири двустишия.)</a:t>
            </a:r>
          </a:p>
          <a:p>
            <a:pPr marL="0" indent="0">
              <a:lnSpc>
                <a:spcPct val="110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В какъв цвят лятото оцветява вълните?</a:t>
            </a:r>
          </a:p>
          <a:p>
            <a:pPr marL="0" indent="0">
              <a:lnSpc>
                <a:spcPct val="110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Какви остават корабите и морската пяна?</a:t>
            </a:r>
          </a:p>
          <a:p>
            <a:pPr marL="0" indent="0">
              <a:lnSpc>
                <a:spcPct val="100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Кога виждаме морска пяна?</a:t>
            </a:r>
          </a:p>
          <a:p>
            <a:pPr marL="0" indent="0">
              <a:lnSpc>
                <a:spcPct val="100000"/>
              </a:lnSpc>
              <a:spcBef>
                <a:spcPts val="0"/>
              </a:spcBef>
              <a:spcAft>
                <a:spcPts val="800"/>
              </a:spcAft>
              <a:buFont typeface="Wingdings" pitchFamily="2" charset="2"/>
              <a:buNone/>
            </a:pP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С коя дума можем да заменим думата „небеса“?</a:t>
            </a:r>
          </a:p>
          <a:p>
            <a:pPr marL="0" indent="0">
              <a:lnSpc>
                <a:spcPct val="100000"/>
              </a:lnSpc>
              <a:spcBef>
                <a:spcPts val="0"/>
              </a:spcBef>
              <a:spcAft>
                <a:spcPts val="800"/>
              </a:spcAft>
              <a:buFont typeface="Wingdings" pitchFamily="2" charset="2"/>
              <a:buNone/>
            </a:pP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Защо небето става бледосиньо?</a:t>
            </a:r>
          </a:p>
        </p:txBody>
      </p:sp>
      <p:sp>
        <p:nvSpPr>
          <p:cNvPr id="4" name="Контейнер за съдържание 2">
            <a:extLst>
              <a:ext uri="{FF2B5EF4-FFF2-40B4-BE49-F238E27FC236}">
                <a16:creationId xmlns:a16="http://schemas.microsoft.com/office/drawing/2014/main" id="{0C2E47FE-AF1C-3C70-734F-D9AE8083830A}"/>
              </a:ext>
            </a:extLst>
          </p:cNvPr>
          <p:cNvSpPr txBox="1">
            <a:spLocks/>
          </p:cNvSpPr>
          <p:nvPr/>
        </p:nvSpPr>
        <p:spPr>
          <a:xfrm>
            <a:off x="6248337" y="1651518"/>
            <a:ext cx="5184773" cy="429208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spcBef>
                <a:spcPts val="0"/>
              </a:spcBef>
              <a:buFont typeface="Wingdings" pitchFamily="2" charset="2"/>
              <a:buNone/>
            </a:pPr>
            <a:r>
              <a:rPr lang="bg-BG" sz="1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bg-BG" sz="1700" dirty="0">
                <a:ea typeface="Times New Roman" panose="02020603050405020304" pitchFamily="18" charset="0"/>
                <a:cs typeface="Times New Roman" panose="02020603050405020304" pitchFamily="18" charset="0"/>
              </a:rPr>
              <a:t>Чуйте отново следващия откъс от стихотворението:</a:t>
            </a:r>
          </a:p>
          <a:p>
            <a:pPr marL="0" indent="0">
              <a:spcBef>
                <a:spcPts val="0"/>
              </a:spcBef>
              <a:buFont typeface="Wingdings" pitchFamily="2" charset="2"/>
              <a:buNone/>
            </a:pPr>
            <a:r>
              <a:rPr lang="bg-BG" sz="1700" b="1" i="1" dirty="0"/>
              <a:t>(Чете се останалата част от текста.)</a:t>
            </a:r>
          </a:p>
          <a:p>
            <a:pPr marL="0" indent="0">
              <a:lnSpc>
                <a:spcPct val="106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В какви цветове са чадърите на плажа?</a:t>
            </a:r>
          </a:p>
          <a:p>
            <a:pPr marL="0" indent="0">
              <a:lnSpc>
                <a:spcPct val="106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Знаете ли как изглежда  резедавият цвят?</a:t>
            </a:r>
          </a:p>
          <a:p>
            <a:pPr marL="274320" indent="0">
              <a:lnSpc>
                <a:spcPct val="107000"/>
              </a:lnSpc>
              <a:spcBef>
                <a:spcPts val="0"/>
              </a:spcBef>
              <a:buFont typeface="Wingdings" pitchFamily="2" charset="2"/>
              <a:buNone/>
            </a:pPr>
            <a:r>
              <a:rPr lang="bg-BG" sz="1700" i="1" dirty="0">
                <a:ea typeface="Calibri" panose="020F0502020204030204" pitchFamily="34" charset="0"/>
                <a:cs typeface="Times New Roman" panose="02020603050405020304" pitchFamily="18" charset="0"/>
              </a:rPr>
              <a:t>(показва се)</a:t>
            </a:r>
            <a:endParaRPr lang="bg-BG" sz="1700" dirty="0">
              <a:ea typeface="Calibri" panose="020F0502020204030204" pitchFamily="34" charset="0"/>
              <a:cs typeface="Times New Roman" panose="02020603050405020304" pitchFamily="18" charset="0"/>
            </a:endParaRPr>
          </a:p>
          <a:p>
            <a:pPr marL="0" indent="0">
              <a:lnSpc>
                <a:spcPct val="106000"/>
              </a:lnSpc>
              <a:spcBef>
                <a:spcPts val="0"/>
              </a:spcBef>
              <a:buFont typeface="Wingdings" pitchFamily="2" charset="2"/>
              <a:buNone/>
            </a:pP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Какви стават пясъците?</a:t>
            </a:r>
          </a:p>
          <a:p>
            <a:pPr marL="0" indent="0">
              <a:lnSpc>
                <a:spcPct val="106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Какви са думите „щедро и богато“: думи-приятелки или обратни думи?</a:t>
            </a:r>
          </a:p>
          <a:p>
            <a:pPr marL="0" indent="0">
              <a:lnSpc>
                <a:spcPct val="106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Какво прави лятото с момиченцето? </a:t>
            </a:r>
          </a:p>
          <a:p>
            <a:pPr marL="0" indent="0">
              <a:lnSpc>
                <a:spcPct val="106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C0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Как наричаме кафявия цвят на кожата?</a:t>
            </a:r>
          </a:p>
          <a:p>
            <a:pPr marL="0" indent="0">
              <a:lnSpc>
                <a:spcPct val="106000"/>
              </a:lnSpc>
              <a:spcBef>
                <a:spcPts val="0"/>
              </a:spcBef>
              <a:buFont typeface="Wingdings" pitchFamily="2" charset="2"/>
              <a:buNone/>
            </a:pPr>
            <a:r>
              <a:rPr lang="bg-BG" sz="1700" dirty="0">
                <a:ea typeface="Times New Roman" panose="02020603050405020304" pitchFamily="18" charset="0"/>
                <a:cs typeface="Times New Roman" panose="02020603050405020304" pitchFamily="18" charset="0"/>
              </a:rPr>
              <a:t> </a:t>
            </a:r>
            <a:r>
              <a:rPr lang="bg-BG" sz="1700" dirty="0">
                <a:solidFill>
                  <a:srgbClr val="FF0000"/>
                </a:solidFill>
                <a:ea typeface="Times New Roman" panose="02020603050405020304" pitchFamily="18" charset="0"/>
                <a:cs typeface="Times New Roman" panose="02020603050405020304" pitchFamily="18" charset="0"/>
              </a:rPr>
              <a:t>–</a:t>
            </a:r>
            <a:r>
              <a:rPr lang="bg-BG" sz="1700" dirty="0">
                <a:ea typeface="Times New Roman" panose="02020603050405020304" pitchFamily="18" charset="0"/>
                <a:cs typeface="Times New Roman" panose="02020603050405020304" pitchFamily="18" charset="0"/>
              </a:rPr>
              <a:t> Защо стихотворението е озаглавено по този начин?</a:t>
            </a:r>
          </a:p>
          <a:p>
            <a:pPr marL="0" indent="0">
              <a:spcBef>
                <a:spcPts val="0"/>
              </a:spcBef>
              <a:buFont typeface="Wingdings" pitchFamily="2" charset="2"/>
              <a:buNone/>
            </a:pPr>
            <a:endParaRPr lang="bg-BG" sz="1700" i="1" dirty="0"/>
          </a:p>
          <a:p>
            <a:pPr marL="0" indent="0">
              <a:buFont typeface="Wingdings" pitchFamily="2" charset="2"/>
              <a:buNone/>
            </a:pPr>
            <a:endParaRPr lang="bg-BG" dirty="0"/>
          </a:p>
        </p:txBody>
      </p:sp>
    </p:spTree>
    <p:extLst>
      <p:ext uri="{BB962C8B-B14F-4D97-AF65-F5344CB8AC3E}">
        <p14:creationId xmlns:p14="http://schemas.microsoft.com/office/powerpoint/2010/main" val="218140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CA4CD50F-FD2D-EB8B-D94B-D7A9B784D269}"/>
              </a:ext>
            </a:extLst>
          </p:cNvPr>
          <p:cNvSpPr>
            <a:spLocks noGrp="1"/>
          </p:cNvSpPr>
          <p:nvPr>
            <p:ph idx="1"/>
          </p:nvPr>
        </p:nvSpPr>
        <p:spPr>
          <a:xfrm>
            <a:off x="817922" y="1645921"/>
            <a:ext cx="9812756" cy="5445344"/>
          </a:xfrm>
        </p:spPr>
        <p:txBody>
          <a:bodyPr>
            <a:normAutofit/>
          </a:bodyPr>
          <a:lstStyle/>
          <a:p>
            <a:pPr indent="0" algn="ctr">
              <a:lnSpc>
                <a:spcPct val="107000"/>
              </a:lnSpc>
              <a:spcAft>
                <a:spcPts val="800"/>
              </a:spcAft>
              <a:buNone/>
            </a:pPr>
            <a:r>
              <a:rPr lang="bg-BG" sz="1600" b="1" dirty="0">
                <a:ea typeface="Calibri" panose="020F0502020204030204" pitchFamily="34" charset="0"/>
                <a:cs typeface="Times New Roman" panose="02020603050405020304" pitchFamily="18" charset="0"/>
              </a:rPr>
              <a:t>Мнемотаблица на стихотворението „Лятото рисува“ от Кинка Константинова</a:t>
            </a:r>
          </a:p>
          <a:p>
            <a:pPr indent="0">
              <a:lnSpc>
                <a:spcPct val="107000"/>
              </a:lnSpc>
              <a:spcAft>
                <a:spcPts val="800"/>
              </a:spcAft>
              <a:buNone/>
            </a:pPr>
            <a:endParaRPr lang="bg-BG" sz="1600" dirty="0">
              <a:effectLst/>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Картина 4">
            <a:extLst>
              <a:ext uri="{FF2B5EF4-FFF2-40B4-BE49-F238E27FC236}">
                <a16:creationId xmlns:a16="http://schemas.microsoft.com/office/drawing/2014/main" id="{4F61377B-7110-4AD5-EDDB-ABA27D06B9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1322" y="2210524"/>
            <a:ext cx="9069356" cy="4108580"/>
          </a:xfrm>
          <a:prstGeom prst="rect">
            <a:avLst/>
          </a:prstGeom>
          <a:noFill/>
          <a:ln>
            <a:noFill/>
          </a:ln>
        </p:spPr>
      </p:pic>
      <p:sp>
        <p:nvSpPr>
          <p:cNvPr id="7" name="Контейнер за съдържание 2">
            <a:extLst>
              <a:ext uri="{FF2B5EF4-FFF2-40B4-BE49-F238E27FC236}">
                <a16:creationId xmlns:a16="http://schemas.microsoft.com/office/drawing/2014/main" id="{66BEDC9C-FF60-BAEE-D2EB-7E2AE29F0825}"/>
              </a:ext>
            </a:extLst>
          </p:cNvPr>
          <p:cNvSpPr txBox="1">
            <a:spLocks/>
          </p:cNvSpPr>
          <p:nvPr/>
        </p:nvSpPr>
        <p:spPr>
          <a:xfrm>
            <a:off x="929889" y="908429"/>
            <a:ext cx="10058400" cy="94239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7000"/>
              </a:lnSpc>
              <a:spcAft>
                <a:spcPts val="800"/>
              </a:spcAft>
              <a:buNone/>
            </a:pPr>
            <a:r>
              <a:rPr lang="bg-BG" sz="1800" dirty="0">
                <a:cs typeface="Times New Roman" panose="02020603050405020304" pitchFamily="18" charset="0"/>
              </a:rPr>
              <a:t>Следва второ цялостно изпълнение на стихотворението с помощта на мнемотаблицата.</a:t>
            </a:r>
            <a:r>
              <a:rPr lang="bg-BG" sz="1800" dirty="0">
                <a:effectLst/>
                <a:latin typeface="Times New Roman" panose="02020603050405020304" pitchFamily="18" charset="0"/>
                <a:ea typeface="Calibri" panose="020F0502020204030204" pitchFamily="34" charset="0"/>
              </a:rPr>
              <a:t> </a:t>
            </a:r>
            <a:r>
              <a:rPr lang="bg-BG" sz="1800" dirty="0">
                <a:latin typeface="Times New Roman" panose="02020603050405020304" pitchFamily="18" charset="0"/>
                <a:ea typeface="Calibri" panose="020F0502020204030204" pitchFamily="34" charset="0"/>
              </a:rPr>
              <a:t>У</a:t>
            </a:r>
            <a:r>
              <a:rPr lang="bg-BG" sz="1800" dirty="0">
                <a:effectLst/>
                <a:latin typeface="Times New Roman" panose="02020603050405020304" pitchFamily="18" charset="0"/>
                <a:ea typeface="Calibri" panose="020F0502020204030204" pitchFamily="34" charset="0"/>
              </a:rPr>
              <a:t>чителят рецитира текста, като посочва съответните изображения.</a:t>
            </a:r>
            <a:endParaRPr lang="bg-BG" dirty="0"/>
          </a:p>
        </p:txBody>
      </p:sp>
    </p:spTree>
    <p:extLst>
      <p:ext uri="{BB962C8B-B14F-4D97-AF65-F5344CB8AC3E}">
        <p14:creationId xmlns:p14="http://schemas.microsoft.com/office/powerpoint/2010/main" val="2081116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7BF3DDE7-1908-3E52-75DF-1BF527F1CBBD}"/>
              </a:ext>
            </a:extLst>
          </p:cNvPr>
          <p:cNvSpPr>
            <a:spLocks noGrp="1"/>
          </p:cNvSpPr>
          <p:nvPr>
            <p:ph idx="1"/>
          </p:nvPr>
        </p:nvSpPr>
        <p:spPr>
          <a:xfrm>
            <a:off x="1069847" y="671804"/>
            <a:ext cx="10565425" cy="5500396"/>
          </a:xfrm>
        </p:spPr>
        <p:txBody>
          <a:bodyPr/>
          <a:lstStyle/>
          <a:p>
            <a:r>
              <a:rPr lang="bg-BG"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r>
              <a:rPr lang="bg-BG"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итуацията продължава с</a:t>
            </a:r>
            <a:r>
              <a:rPr lang="bg-BG"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„четене“ на картинния запис на стихотворението</a:t>
            </a:r>
            <a:r>
              <a:rPr lang="bg-BG"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Учителят предоставя мнемотаблица на всяко дете и изпълнява цялото стихотворение, като поставя задача към децата да следят картинките. Текстът се произнася бавно и изразително, а децата посочват последователно отделните изображения в мнемотаблицата. </a:t>
            </a:r>
            <a:r>
              <a:rPr lang="bg-BG"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Действието се повтаря два пъти</a:t>
            </a:r>
            <a:r>
              <a:rPr lang="bg-BG"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bg-BG"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bg-BG" sz="1800" dirty="0">
                <a:effectLst/>
                <a:latin typeface="Times New Roman" panose="02020603050405020304" pitchFamily="18" charset="0"/>
                <a:ea typeface="Calibri" panose="020F0502020204030204" pitchFamily="34" charset="0"/>
                <a:cs typeface="Times New Roman" panose="02020603050405020304" pitchFamily="18" charset="0"/>
              </a:rPr>
              <a:t>Следва заучаване на стихотворението наизуст, като </a:t>
            </a:r>
            <a:r>
              <a:rPr lang="bg-BG" sz="1800" dirty="0">
                <a:latin typeface="Times New Roman" panose="02020603050405020304" pitchFamily="18" charset="0"/>
                <a:ea typeface="Calibri" panose="020F0502020204030204" pitchFamily="34" charset="0"/>
                <a:cs typeface="Times New Roman" panose="02020603050405020304" pitchFamily="18" charset="0"/>
              </a:rPr>
              <a:t>няколко деца</a:t>
            </a:r>
            <a:r>
              <a:rPr lang="bg-BG" sz="1800" dirty="0">
                <a:effectLst/>
                <a:latin typeface="Times New Roman" panose="02020603050405020304" pitchFamily="18" charset="0"/>
                <a:ea typeface="Times New Roman" panose="02020603050405020304" pitchFamily="18" charset="0"/>
                <a:cs typeface="Times New Roman" panose="02020603050405020304" pitchFamily="18" charset="0"/>
              </a:rPr>
              <a:t> казват стихотворението с помощта на учителя, който подсказва отделни думи от текста и посочва съответното изображение в мнемотаблицата.</a:t>
            </a:r>
            <a:endParaRPr lang="bg-BG"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bg-BG" sz="1800" dirty="0">
                <a:effectLst/>
                <a:latin typeface="Times New Roman" panose="02020603050405020304" pitchFamily="18" charset="0"/>
                <a:ea typeface="Calibri" panose="020F0502020204030204" pitchFamily="34" charset="0"/>
                <a:cs typeface="Times New Roman" panose="02020603050405020304" pitchFamily="18" charset="0"/>
              </a:rPr>
              <a:t> В заключителната част на ситуацията учителят предлага на децата морски пейзаж за оцветяване, като ги кани да оцветят картината с цветовете на лятото и да нарисуват себе си на плажа. </a:t>
            </a:r>
          </a:p>
          <a:p>
            <a:pPr>
              <a:lnSpc>
                <a:spcPct val="107000"/>
              </a:lnSpc>
              <a:spcAft>
                <a:spcPts val="800"/>
              </a:spcAft>
            </a:pPr>
            <a:r>
              <a:rPr lang="bg-BG" sz="1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Заучаването наизуст на стихотворението                                                                                              продължава в други режимни моменти с                                                                                              отново с помощта на </a:t>
            </a:r>
            <a:r>
              <a:rPr lang="bg-BG" sz="18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мнемотаблицата</a:t>
            </a:r>
            <a:r>
              <a:rPr lang="bg-BG" sz="1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bg-BG"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Картина 3">
            <a:extLst>
              <a:ext uri="{FF2B5EF4-FFF2-40B4-BE49-F238E27FC236}">
                <a16:creationId xmlns:a16="http://schemas.microsoft.com/office/drawing/2014/main" id="{4F241C74-5AFD-14FA-A387-A501779810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2756" y="3429000"/>
            <a:ext cx="5605339" cy="2847664"/>
          </a:xfrm>
          <a:prstGeom prst="rect">
            <a:avLst/>
          </a:prstGeom>
          <a:noFill/>
          <a:ln>
            <a:noFill/>
          </a:ln>
        </p:spPr>
      </p:pic>
    </p:spTree>
    <p:extLst>
      <p:ext uri="{BB962C8B-B14F-4D97-AF65-F5344CB8AC3E}">
        <p14:creationId xmlns:p14="http://schemas.microsoft.com/office/powerpoint/2010/main" val="396314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CA4CD50F-FD2D-EB8B-D94B-D7A9B784D269}"/>
              </a:ext>
            </a:extLst>
          </p:cNvPr>
          <p:cNvSpPr>
            <a:spLocks noGrp="1"/>
          </p:cNvSpPr>
          <p:nvPr>
            <p:ph idx="1"/>
          </p:nvPr>
        </p:nvSpPr>
        <p:spPr>
          <a:xfrm>
            <a:off x="817922" y="793103"/>
            <a:ext cx="9464413" cy="5766318"/>
          </a:xfrm>
        </p:spPr>
        <p:txBody>
          <a:bodyPr>
            <a:normAutofit/>
          </a:bodyPr>
          <a:lstStyle/>
          <a:p>
            <a:pPr indent="0">
              <a:lnSpc>
                <a:spcPct val="107000"/>
              </a:lnSpc>
              <a:spcAft>
                <a:spcPts val="800"/>
              </a:spcAft>
              <a:buNone/>
            </a:pPr>
            <a:r>
              <a:rPr lang="bg-BG" sz="1700" b="1" dirty="0">
                <a:solidFill>
                  <a:srgbClr val="C00000"/>
                </a:solidFill>
                <a:effectLst/>
                <a:ea typeface="Calibri" panose="020F0502020204030204" pitchFamily="34" charset="0"/>
                <a:cs typeface="Times New Roman" panose="02020603050405020304" pitchFamily="18" charset="0"/>
              </a:rPr>
              <a:t>Изводи: </a:t>
            </a:r>
            <a:endParaRPr lang="bg-BG" sz="1700" b="1" dirty="0">
              <a:solidFill>
                <a:srgbClr val="C00000"/>
              </a:solidFill>
              <a:ea typeface="Calibri" panose="020F0502020204030204" pitchFamily="34" charset="0"/>
              <a:cs typeface="Times New Roman" panose="02020603050405020304" pitchFamily="18" charset="0"/>
            </a:endParaRPr>
          </a:p>
          <a:p>
            <a:pPr indent="0">
              <a:lnSpc>
                <a:spcPct val="107000"/>
              </a:lnSpc>
              <a:spcAft>
                <a:spcPts val="800"/>
              </a:spcAft>
              <a:buNone/>
            </a:pPr>
            <a:r>
              <a:rPr lang="bg-BG" sz="1700" dirty="0">
                <a:effectLst/>
                <a:ea typeface="Calibri" panose="020F0502020204030204" pitchFamily="34" charset="0"/>
                <a:cs typeface="Times New Roman" panose="02020603050405020304" pitchFamily="18" charset="0"/>
              </a:rPr>
              <a:t>За ефективното </a:t>
            </a:r>
            <a:r>
              <a:rPr lang="bg-BG" sz="1700" dirty="0">
                <a:ea typeface="Calibri" panose="020F0502020204030204" pitchFamily="34" charset="0"/>
                <a:cs typeface="Times New Roman" panose="02020603050405020304" pitchFamily="18" charset="0"/>
              </a:rPr>
              <a:t>п</a:t>
            </a:r>
            <a:r>
              <a:rPr lang="bg-BG" sz="1700" dirty="0">
                <a:effectLst/>
                <a:ea typeface="Calibri" panose="020F0502020204030204" pitchFamily="34" charset="0"/>
                <a:cs typeface="Times New Roman" panose="02020603050405020304" pitchFamily="18" charset="0"/>
              </a:rPr>
              <a:t>рилагане на </a:t>
            </a:r>
            <a:r>
              <a:rPr lang="bg-BG" sz="1700" dirty="0">
                <a:ea typeface="Calibri" panose="020F0502020204030204" pitchFamily="34" charset="0"/>
                <a:cs typeface="Times New Roman" panose="02020603050405020304" pitchFamily="18" charset="0"/>
              </a:rPr>
              <a:t>описания</a:t>
            </a:r>
            <a:r>
              <a:rPr lang="bg-BG" sz="1700" dirty="0">
                <a:effectLst/>
                <a:ea typeface="Calibri" panose="020F0502020204030204" pitchFamily="34" charset="0"/>
                <a:cs typeface="Times New Roman" panose="02020603050405020304" pitchFamily="18" charset="0"/>
              </a:rPr>
              <a:t> методически алгоритъм в рамките на педагогическа ситуация за възприемане и заучаване наизуст на стихотворение е необходимо да се следват следните правила</a:t>
            </a:r>
            <a:r>
              <a:rPr lang="bg-BG" sz="1700" dirty="0">
                <a:ea typeface="Calibri" panose="020F0502020204030204" pitchFamily="34" charset="0"/>
                <a:cs typeface="Times New Roman" panose="02020603050405020304" pitchFamily="18" charset="0"/>
              </a:rPr>
              <a:t>:</a:t>
            </a:r>
            <a:endParaRPr lang="bg-BG" sz="1700" dirty="0">
              <a:effectLst/>
              <a:ea typeface="Calibri" panose="020F0502020204030204" pitchFamily="34" charset="0"/>
              <a:cs typeface="Times New Roman" panose="02020603050405020304" pitchFamily="18" charset="0"/>
            </a:endParaRPr>
          </a:p>
          <a:p>
            <a:pPr lvl="0">
              <a:lnSpc>
                <a:spcPct val="107000"/>
              </a:lnSpc>
              <a:buFont typeface="Wingdings" panose="05000000000000000000" pitchFamily="2" charset="2"/>
              <a:buChar char="Ø"/>
            </a:pPr>
            <a:r>
              <a:rPr lang="bg-BG" sz="1700" dirty="0">
                <a:effectLst/>
                <a:ea typeface="Calibri" panose="020F0502020204030204" pitchFamily="34" charset="0"/>
                <a:cs typeface="Times New Roman" panose="02020603050405020304" pitchFamily="18" charset="0"/>
              </a:rPr>
              <a:t>Мнемотаблицата трябва да се въвежда след художественото възприемане и анализ на съдържанието на произведението.</a:t>
            </a:r>
          </a:p>
          <a:p>
            <a:pPr lvl="0">
              <a:lnSpc>
                <a:spcPct val="107000"/>
              </a:lnSpc>
              <a:buFont typeface="Wingdings" panose="05000000000000000000" pitchFamily="2" charset="2"/>
              <a:buChar char="Ø"/>
            </a:pPr>
            <a:r>
              <a:rPr lang="bg-BG" sz="1700" dirty="0">
                <a:effectLst/>
                <a:ea typeface="Calibri" panose="020F0502020204030204" pitchFamily="34" charset="0"/>
                <a:cs typeface="Times New Roman" panose="02020603050405020304" pitchFamily="18" charset="0"/>
              </a:rPr>
              <a:t>Работата върху текста на стихотворението с помощта на мнемотаблицата не бива да продължава повече от 10 минути в рамките на педагогическата ситуация.</a:t>
            </a:r>
          </a:p>
          <a:p>
            <a:pPr lvl="0">
              <a:lnSpc>
                <a:spcPct val="107000"/>
              </a:lnSpc>
              <a:buFont typeface="Wingdings" panose="05000000000000000000" pitchFamily="2" charset="2"/>
              <a:buChar char="Ø"/>
            </a:pPr>
            <a:r>
              <a:rPr lang="bg-BG" sz="1700" dirty="0">
                <a:solidFill>
                  <a:srgbClr val="000000"/>
                </a:solidFill>
                <a:effectLst/>
                <a:ea typeface="Times New Roman" panose="02020603050405020304" pitchFamily="18" charset="0"/>
                <a:cs typeface="Times New Roman" panose="02020603050405020304" pitchFamily="18" charset="0"/>
              </a:rPr>
              <a:t>Играта, като водеща дейност за децата, трябва да съпътства целия процес на работа с мнемотаблиците. Ето защо учителят трябва да осигури мнемотаблица на всяко дете и да му даде възможност да „прочете“ картинния запис на стихотворението, като свърже всяко от изображенията с прослушания текст. </a:t>
            </a:r>
          </a:p>
          <a:p>
            <a:pPr lvl="0">
              <a:lnSpc>
                <a:spcPct val="107000"/>
              </a:lnSpc>
              <a:buFont typeface="Wingdings" panose="05000000000000000000" pitchFamily="2" charset="2"/>
              <a:buChar char="Ø"/>
            </a:pPr>
            <a:r>
              <a:rPr lang="bg-BG" sz="1700" dirty="0">
                <a:solidFill>
                  <a:srgbClr val="000000"/>
                </a:solidFill>
                <a:effectLst/>
                <a:ea typeface="Times New Roman" panose="02020603050405020304" pitchFamily="18" charset="0"/>
                <a:cs typeface="Times New Roman" panose="02020603050405020304" pitchFamily="18" charset="0"/>
              </a:rPr>
              <a:t>Мнемотаблиците могат да </a:t>
            </a:r>
            <a:r>
              <a:rPr lang="bg-BG" sz="1700" dirty="0">
                <a:effectLst/>
                <a:ea typeface="Calibri" panose="020F0502020204030204" pitchFamily="34" charset="0"/>
                <a:cs typeface="Times New Roman" panose="02020603050405020304" pitchFamily="18" charset="0"/>
              </a:rPr>
              <a:t>включват както конкретни, така и схематични или символни изображения, но при всички случаи те трябва да са изобразени в ярки цветове, за да привлекат и задържат вниманието на децата. </a:t>
            </a:r>
          </a:p>
          <a:p>
            <a:pPr indent="0">
              <a:lnSpc>
                <a:spcPct val="107000"/>
              </a:lnSpc>
              <a:spcAft>
                <a:spcPts val="800"/>
              </a:spcAft>
              <a:buNone/>
            </a:pP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9556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CA4CD50F-FD2D-EB8B-D94B-D7A9B784D269}"/>
              </a:ext>
            </a:extLst>
          </p:cNvPr>
          <p:cNvSpPr>
            <a:spLocks noGrp="1"/>
          </p:cNvSpPr>
          <p:nvPr>
            <p:ph idx="1"/>
          </p:nvPr>
        </p:nvSpPr>
        <p:spPr>
          <a:xfrm>
            <a:off x="817922" y="503853"/>
            <a:ext cx="9464413" cy="6055567"/>
          </a:xfrm>
        </p:spPr>
        <p:txBody>
          <a:bodyPr>
            <a:normAutofit/>
          </a:bodyPr>
          <a:lstStyle/>
          <a:p>
            <a:pPr indent="0">
              <a:lnSpc>
                <a:spcPct val="107000"/>
              </a:lnSpc>
              <a:spcAft>
                <a:spcPts val="800"/>
              </a:spcAft>
              <a:buNone/>
            </a:pPr>
            <a:r>
              <a:rPr lang="bg-BG" sz="1700" b="1" dirty="0">
                <a:solidFill>
                  <a:srgbClr val="C00000"/>
                </a:solidFill>
                <a:effectLst/>
                <a:ea typeface="Calibri" panose="020F0502020204030204" pitchFamily="34" charset="0"/>
                <a:cs typeface="Times New Roman" panose="02020603050405020304" pitchFamily="18" charset="0"/>
              </a:rPr>
              <a:t>Изводи: </a:t>
            </a:r>
            <a:endParaRPr lang="bg-BG" sz="1700" b="1" dirty="0">
              <a:solidFill>
                <a:srgbClr val="C00000"/>
              </a:solidFill>
              <a:ea typeface="Calibri" panose="020F0502020204030204" pitchFamily="34" charset="0"/>
              <a:cs typeface="Times New Roman" panose="02020603050405020304" pitchFamily="18" charset="0"/>
            </a:endParaRPr>
          </a:p>
          <a:p>
            <a:pPr lvl="0">
              <a:lnSpc>
                <a:spcPct val="107000"/>
              </a:lnSpc>
              <a:buFont typeface="Wingdings" panose="05000000000000000000" pitchFamily="2" charset="2"/>
              <a:buChar char="Ø"/>
            </a:pPr>
            <a:r>
              <a:rPr lang="bg-BG" sz="1800" dirty="0">
                <a:effectLst/>
                <a:latin typeface="Times New Roman" panose="02020603050405020304" pitchFamily="18" charset="0"/>
                <a:ea typeface="Calibri" panose="020F0502020204030204" pitchFamily="34" charset="0"/>
                <a:cs typeface="Times New Roman" panose="02020603050405020304" pitchFamily="18" charset="0"/>
              </a:rPr>
              <a:t>Съобразно обема на краткосрочната памет, който варива в границите</a:t>
            </a:r>
            <a:r>
              <a:rPr lang="bg-BG"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7±2 мнемонични единици,</a:t>
            </a:r>
            <a:r>
              <a:rPr lang="bg-BG" sz="1800" dirty="0">
                <a:effectLst/>
                <a:latin typeface="Times New Roman" panose="02020603050405020304" pitchFamily="18" charset="0"/>
                <a:ea typeface="Calibri" panose="020F0502020204030204" pitchFamily="34" charset="0"/>
                <a:cs typeface="Times New Roman" panose="02020603050405020304" pitchFamily="18" charset="0"/>
              </a:rPr>
              <a:t> мнемотаблиците трябва да съдържат не повече от 9 картинки (мнемокарти). При структуриране на мнемотаблицата не можем да увеличим броя на мнемоничните единици, т.е. информацията, която функционира като един стимул, но можем да увеличим количеството информация във всяка от тях. Това ще рече, че една картинка (мнемокарта) в мнемотаблицата може да изобразява както един стих от стихотворението, така и цяла строфа. </a:t>
            </a:r>
            <a:endParaRPr lang="bg-BG" sz="18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Wingdings" panose="05000000000000000000" pitchFamily="2" charset="2"/>
              <a:buChar char="Ø"/>
            </a:pPr>
            <a:r>
              <a:rPr lang="bg-BG" sz="1800" dirty="0">
                <a:effectLst/>
                <a:latin typeface="Times New Roman" panose="02020603050405020304" pitchFamily="18" charset="0"/>
                <a:ea typeface="Calibri" panose="020F0502020204030204" pitchFamily="34" charset="0"/>
                <a:cs typeface="Times New Roman" panose="02020603050405020304" pitchFamily="18" charset="0"/>
              </a:rPr>
              <a:t>За по-лесното асоцииране на изображенията с конкретния откъс на стихотворението те трябва да фиксират първата и/или последната дума в него.</a:t>
            </a:r>
            <a:endParaRPr lang="bg-BG" sz="18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Wingdings" panose="05000000000000000000" pitchFamily="2" charset="2"/>
              <a:buChar char="Ø"/>
            </a:pPr>
            <a:r>
              <a:rPr lang="bg-BG"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 да се осигури дългосрочното запомняне и възпроизвеждане на информацията в рамките на една педагогическа ситуация, на децата не бива да се показва повече от една мнемотаблица.</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7813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08FC8-040D-2331-0638-C2A1DBA49463}"/>
            </a:ext>
          </a:extLst>
        </p:cNvPr>
        <p:cNvGrpSpPr/>
        <p:nvPr/>
      </p:nvGrpSpPr>
      <p:grpSpPr>
        <a:xfrm>
          <a:off x="0" y="0"/>
          <a:ext cx="0" cy="0"/>
          <a:chOff x="0" y="0"/>
          <a:chExt cx="0" cy="0"/>
        </a:xfrm>
      </p:grpSpPr>
      <p:pic>
        <p:nvPicPr>
          <p:cNvPr id="6" name="Картина 5">
            <a:extLst>
              <a:ext uri="{FF2B5EF4-FFF2-40B4-BE49-F238E27FC236}">
                <a16:creationId xmlns:a16="http://schemas.microsoft.com/office/drawing/2014/main" id="{36D0B9FE-4BD7-CCA9-1303-E3CD4F933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074" y="821219"/>
            <a:ext cx="8452174" cy="4818677"/>
          </a:xfrm>
          <a:prstGeom prst="rect">
            <a:avLst/>
          </a:prstGeom>
        </p:spPr>
      </p:pic>
      <p:sp>
        <p:nvSpPr>
          <p:cNvPr id="12" name="Текстово поле 11">
            <a:extLst>
              <a:ext uri="{FF2B5EF4-FFF2-40B4-BE49-F238E27FC236}">
                <a16:creationId xmlns:a16="http://schemas.microsoft.com/office/drawing/2014/main" id="{987D86AC-3A0A-20E9-9ADF-18E8AABCFE99}"/>
              </a:ext>
            </a:extLst>
          </p:cNvPr>
          <p:cNvSpPr txBox="1"/>
          <p:nvPr/>
        </p:nvSpPr>
        <p:spPr>
          <a:xfrm>
            <a:off x="1345324" y="447142"/>
            <a:ext cx="8124497" cy="374077"/>
          </a:xfrm>
          <a:prstGeom prst="rect">
            <a:avLst/>
          </a:prstGeom>
          <a:noFill/>
        </p:spPr>
        <p:txBody>
          <a:bodyPr wrap="square">
            <a:spAutoFit/>
          </a:bodyPr>
          <a:lstStyle/>
          <a:p>
            <a:pPr lvl="0" algn="ctr">
              <a:lnSpc>
                <a:spcPct val="107000"/>
              </a:lnSpc>
              <a:spcAft>
                <a:spcPts val="800"/>
              </a:spcAft>
            </a:pPr>
            <a:r>
              <a:rPr lang="bg-BG" sz="1800" b="1" dirty="0">
                <a:effectLst/>
                <a:latin typeface="Times New Roman" panose="02020603050405020304" pitchFamily="18" charset="0"/>
                <a:ea typeface="Calibri" panose="020F0502020204030204" pitchFamily="34" charset="0"/>
                <a:cs typeface="Times New Roman" panose="02020603050405020304" pitchFamily="18" charset="0"/>
              </a:rPr>
              <a:t>Мнемотаблица на стихотворението „Благодаря ти, мамо“ от Асен Босев </a:t>
            </a:r>
            <a:endParaRPr lang="bg-BG"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Текстово поле 13">
            <a:extLst>
              <a:ext uri="{FF2B5EF4-FFF2-40B4-BE49-F238E27FC236}">
                <a16:creationId xmlns:a16="http://schemas.microsoft.com/office/drawing/2014/main" id="{0701D71E-BBDC-3B52-BF07-041F640A31B4}"/>
              </a:ext>
            </a:extLst>
          </p:cNvPr>
          <p:cNvSpPr txBox="1"/>
          <p:nvPr/>
        </p:nvSpPr>
        <p:spPr>
          <a:xfrm>
            <a:off x="1061545" y="5854487"/>
            <a:ext cx="6096000" cy="369332"/>
          </a:xfrm>
          <a:prstGeom prst="rect">
            <a:avLst/>
          </a:prstGeom>
          <a:noFill/>
        </p:spPr>
        <p:txBody>
          <a:bodyPr wrap="square">
            <a:spAutoFit/>
          </a:bodyPr>
          <a:lstStyle/>
          <a:p>
            <a:r>
              <a:rPr lang="bg-BG" sz="1800" b="1" dirty="0">
                <a:solidFill>
                  <a:srgbClr val="C00000"/>
                </a:solidFill>
                <a:ea typeface="Calibri" panose="020F0502020204030204" pitchFamily="34" charset="0"/>
                <a:cs typeface="Times New Roman" panose="02020603050405020304" pitchFamily="18" charset="0"/>
                <a:hlinkClick r:id="rId3"/>
              </a:rPr>
              <a:t> </a:t>
            </a:r>
            <a:r>
              <a:rPr lang="de-AT" sz="1800" b="1" dirty="0">
                <a:solidFill>
                  <a:srgbClr val="C00000"/>
                </a:solidFill>
                <a:ea typeface="Calibri" panose="020F0502020204030204" pitchFamily="34" charset="0"/>
                <a:cs typeface="Times New Roman" panose="02020603050405020304" pitchFamily="18" charset="0"/>
                <a:hlinkClick r:id="rId3"/>
              </a:rPr>
              <a:t>https://bg.e-prosveta.bg/book/9?page=47</a:t>
            </a:r>
            <a:r>
              <a:rPr lang="bg-BG" sz="1800" b="1" dirty="0">
                <a:solidFill>
                  <a:srgbClr val="C00000"/>
                </a:solidFill>
                <a:ea typeface="Calibri" panose="020F0502020204030204" pitchFamily="34" charset="0"/>
                <a:cs typeface="Times New Roman" panose="02020603050405020304" pitchFamily="18" charset="0"/>
              </a:rPr>
              <a:t> </a:t>
            </a:r>
            <a:endParaRPr lang="bg-BG" dirty="0"/>
          </a:p>
        </p:txBody>
      </p:sp>
    </p:spTree>
    <p:extLst>
      <p:ext uri="{BB962C8B-B14F-4D97-AF65-F5344CB8AC3E}">
        <p14:creationId xmlns:p14="http://schemas.microsoft.com/office/powerpoint/2010/main" val="876441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524E0-4D40-93E4-C8F2-2B7F975DF4A2}"/>
            </a:ext>
          </a:extLst>
        </p:cNvPr>
        <p:cNvGrpSpPr/>
        <p:nvPr/>
      </p:nvGrpSpPr>
      <p:grpSpPr>
        <a:xfrm>
          <a:off x="0" y="0"/>
          <a:ext cx="0" cy="0"/>
          <a:chOff x="0" y="0"/>
          <a:chExt cx="0" cy="0"/>
        </a:xfrm>
      </p:grpSpPr>
      <p:pic>
        <p:nvPicPr>
          <p:cNvPr id="4" name="Картина 3">
            <a:extLst>
              <a:ext uri="{FF2B5EF4-FFF2-40B4-BE49-F238E27FC236}">
                <a16:creationId xmlns:a16="http://schemas.microsoft.com/office/drawing/2014/main" id="{427CDAFF-5152-CD88-250D-DC7F3CA1F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712" y="1082105"/>
            <a:ext cx="9801225" cy="4872647"/>
          </a:xfrm>
          <a:prstGeom prst="rect">
            <a:avLst/>
          </a:prstGeom>
        </p:spPr>
      </p:pic>
      <p:sp>
        <p:nvSpPr>
          <p:cNvPr id="7" name="Текстово поле 6">
            <a:extLst>
              <a:ext uri="{FF2B5EF4-FFF2-40B4-BE49-F238E27FC236}">
                <a16:creationId xmlns:a16="http://schemas.microsoft.com/office/drawing/2014/main" id="{5E8A3E7A-233A-64D4-031D-B1419C38F4A1}"/>
              </a:ext>
            </a:extLst>
          </p:cNvPr>
          <p:cNvSpPr txBox="1"/>
          <p:nvPr/>
        </p:nvSpPr>
        <p:spPr>
          <a:xfrm>
            <a:off x="1072056" y="6166370"/>
            <a:ext cx="6096000" cy="375552"/>
          </a:xfrm>
          <a:prstGeom prst="rect">
            <a:avLst/>
          </a:prstGeom>
          <a:noFill/>
        </p:spPr>
        <p:txBody>
          <a:bodyPr wrap="square">
            <a:spAutoFit/>
          </a:bodyPr>
          <a:lstStyle/>
          <a:p>
            <a:pPr indent="0">
              <a:lnSpc>
                <a:spcPct val="107000"/>
              </a:lnSpc>
              <a:spcAft>
                <a:spcPts val="800"/>
              </a:spcAft>
              <a:buNone/>
            </a:pPr>
            <a:r>
              <a:rPr lang="de-AT" sz="1800" b="1" dirty="0">
                <a:effectLst/>
                <a:latin typeface="Calibri" panose="020F0502020204030204" pitchFamily="34" charset="0"/>
                <a:ea typeface="Calibri" panose="020F0502020204030204" pitchFamily="34" charset="0"/>
                <a:cs typeface="Times New Roman" panose="02020603050405020304" pitchFamily="18" charset="0"/>
                <a:hlinkClick r:id="rId3"/>
              </a:rPr>
              <a:t>https://bg.e-prosveta.bg/book/354?page=51</a:t>
            </a:r>
            <a:r>
              <a:rPr lang="bg-BG" sz="1800" b="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Текстово поле 8">
            <a:extLst>
              <a:ext uri="{FF2B5EF4-FFF2-40B4-BE49-F238E27FC236}">
                <a16:creationId xmlns:a16="http://schemas.microsoft.com/office/drawing/2014/main" id="{17B388D0-8846-C151-EE95-B39100C63109}"/>
              </a:ext>
            </a:extLst>
          </p:cNvPr>
          <p:cNvSpPr txBox="1"/>
          <p:nvPr/>
        </p:nvSpPr>
        <p:spPr>
          <a:xfrm>
            <a:off x="803711" y="602219"/>
            <a:ext cx="9801225" cy="374077"/>
          </a:xfrm>
          <a:prstGeom prst="rect">
            <a:avLst/>
          </a:prstGeom>
          <a:noFill/>
        </p:spPr>
        <p:txBody>
          <a:bodyPr wrap="square">
            <a:spAutoFit/>
          </a:bodyPr>
          <a:lstStyle/>
          <a:p>
            <a:pPr lvl="0" algn="ctr">
              <a:lnSpc>
                <a:spcPct val="107000"/>
              </a:lnSpc>
              <a:spcAft>
                <a:spcPts val="800"/>
              </a:spcAft>
            </a:pPr>
            <a:r>
              <a:rPr lang="bg-BG" sz="1800" b="1" dirty="0">
                <a:effectLst/>
                <a:latin typeface="Times New Roman" panose="02020603050405020304" pitchFamily="18" charset="0"/>
                <a:ea typeface="Calibri" panose="020F0502020204030204" pitchFamily="34" charset="0"/>
                <a:cs typeface="Times New Roman" panose="02020603050405020304" pitchFamily="18" charset="0"/>
              </a:rPr>
              <a:t>Мнемотаблица на стихотворението „Родна стряха“ от Ран Босилек</a:t>
            </a:r>
            <a:endParaRPr lang="bg-BG"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983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A1955-0BBC-9FFD-B995-CAEA9560E6B2}"/>
            </a:ext>
          </a:extLst>
        </p:cNvPr>
        <p:cNvGrpSpPr/>
        <p:nvPr/>
      </p:nvGrpSpPr>
      <p:grpSpPr>
        <a:xfrm>
          <a:off x="0" y="0"/>
          <a:ext cx="0" cy="0"/>
          <a:chOff x="0" y="0"/>
          <a:chExt cx="0" cy="0"/>
        </a:xfrm>
      </p:grpSpPr>
      <p:pic>
        <p:nvPicPr>
          <p:cNvPr id="5" name="Картина 4">
            <a:extLst>
              <a:ext uri="{FF2B5EF4-FFF2-40B4-BE49-F238E27FC236}">
                <a16:creationId xmlns:a16="http://schemas.microsoft.com/office/drawing/2014/main" id="{4046404C-A0AA-CF01-9202-97D2C878E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058" y="943598"/>
            <a:ext cx="7851884" cy="4973726"/>
          </a:xfrm>
          <a:prstGeom prst="rect">
            <a:avLst/>
          </a:prstGeom>
        </p:spPr>
      </p:pic>
      <p:sp>
        <p:nvSpPr>
          <p:cNvPr id="7" name="Текстово поле 6">
            <a:extLst>
              <a:ext uri="{FF2B5EF4-FFF2-40B4-BE49-F238E27FC236}">
                <a16:creationId xmlns:a16="http://schemas.microsoft.com/office/drawing/2014/main" id="{8D4DB9F1-806F-99A6-D058-7A74FE9B0631}"/>
              </a:ext>
            </a:extLst>
          </p:cNvPr>
          <p:cNvSpPr txBox="1"/>
          <p:nvPr/>
        </p:nvSpPr>
        <p:spPr>
          <a:xfrm>
            <a:off x="2364828" y="6039603"/>
            <a:ext cx="6096000" cy="375552"/>
          </a:xfrm>
          <a:prstGeom prst="rect">
            <a:avLst/>
          </a:prstGeom>
          <a:noFill/>
        </p:spPr>
        <p:txBody>
          <a:bodyPr wrap="square">
            <a:spAutoFit/>
          </a:bodyPr>
          <a:lstStyle/>
          <a:p>
            <a:pPr indent="0">
              <a:lnSpc>
                <a:spcPct val="107000"/>
              </a:lnSpc>
              <a:spcAft>
                <a:spcPts val="800"/>
              </a:spcAft>
              <a:buNone/>
            </a:pPr>
            <a:r>
              <a:rPr lang="de-AT" sz="1800" b="1" dirty="0">
                <a:effectLst/>
                <a:latin typeface="Calibri" panose="020F0502020204030204" pitchFamily="34" charset="0"/>
                <a:ea typeface="Calibri" panose="020F0502020204030204" pitchFamily="34" charset="0"/>
                <a:cs typeface="Times New Roman" panose="02020603050405020304" pitchFamily="18" charset="0"/>
                <a:hlinkClick r:id="rId4"/>
              </a:rPr>
              <a:t>https://bg.e-prosveta.bg/book/354?page=33</a:t>
            </a:r>
            <a:r>
              <a:rPr lang="bg-BG" sz="1800" b="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Текстово поле 8">
            <a:extLst>
              <a:ext uri="{FF2B5EF4-FFF2-40B4-BE49-F238E27FC236}">
                <a16:creationId xmlns:a16="http://schemas.microsoft.com/office/drawing/2014/main" id="{DAEE0A19-BF05-B143-ADD1-B318A6B491F5}"/>
              </a:ext>
            </a:extLst>
          </p:cNvPr>
          <p:cNvSpPr txBox="1"/>
          <p:nvPr/>
        </p:nvSpPr>
        <p:spPr>
          <a:xfrm>
            <a:off x="2364827" y="508381"/>
            <a:ext cx="7546427" cy="374077"/>
          </a:xfrm>
          <a:prstGeom prst="rect">
            <a:avLst/>
          </a:prstGeom>
          <a:noFill/>
        </p:spPr>
        <p:txBody>
          <a:bodyPr wrap="square">
            <a:spAutoFit/>
          </a:bodyPr>
          <a:lstStyle/>
          <a:p>
            <a:pPr lvl="0" algn="ctr">
              <a:lnSpc>
                <a:spcPct val="107000"/>
              </a:lnSpc>
              <a:spcAft>
                <a:spcPts val="800"/>
              </a:spcAft>
            </a:pPr>
            <a:r>
              <a:rPr lang="bg-BG" sz="1800" b="1" dirty="0">
                <a:effectLst/>
                <a:latin typeface="Times New Roman" panose="02020603050405020304" pitchFamily="18" charset="0"/>
                <a:ea typeface="Calibri" panose="020F0502020204030204" pitchFamily="34" charset="0"/>
                <a:cs typeface="Times New Roman" panose="02020603050405020304" pitchFamily="18" charset="0"/>
              </a:rPr>
              <a:t>Мнемотаблица на стихотворението „Зима“ от Ангелина Жекова</a:t>
            </a:r>
            <a:endParaRPr lang="bg-BG"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0586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18CF476-2794-CCD9-1383-1314A87466EF}"/>
              </a:ext>
            </a:extLst>
          </p:cNvPr>
          <p:cNvSpPr>
            <a:spLocks noGrp="1"/>
          </p:cNvSpPr>
          <p:nvPr>
            <p:ph type="ctrTitle"/>
          </p:nvPr>
        </p:nvSpPr>
        <p:spPr>
          <a:xfrm>
            <a:off x="864948" y="1581513"/>
            <a:ext cx="9966960" cy="3035808"/>
          </a:xfrm>
        </p:spPr>
        <p:txBody>
          <a:bodyPr/>
          <a:lstStyle/>
          <a:p>
            <a:pPr algn="ctr">
              <a:lnSpc>
                <a:spcPct val="100000"/>
              </a:lnSpc>
              <a:spcAft>
                <a:spcPts val="800"/>
              </a:spcAft>
            </a:pPr>
            <a:r>
              <a:rPr lang="bg-BG" sz="2400" b="1" dirty="0">
                <a:latin typeface="Times New Roman" panose="02020603050405020304" pitchFamily="18" charset="0"/>
                <a:ea typeface="Calibri" panose="020F0502020204030204" pitchFamily="34" charset="0"/>
                <a:cs typeface="Times New Roman" panose="02020603050405020304" pitchFamily="18" charset="0"/>
              </a:rPr>
              <a:t>Време за вашите въпроси!</a:t>
            </a:r>
            <a:br>
              <a:rPr lang="bg-BG"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bg-B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15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18CF476-2794-CCD9-1383-1314A87466EF}"/>
              </a:ext>
            </a:extLst>
          </p:cNvPr>
          <p:cNvSpPr>
            <a:spLocks noGrp="1"/>
          </p:cNvSpPr>
          <p:nvPr>
            <p:ph type="ctrTitle"/>
          </p:nvPr>
        </p:nvSpPr>
        <p:spPr>
          <a:xfrm>
            <a:off x="864948" y="1581513"/>
            <a:ext cx="9966960" cy="3035808"/>
          </a:xfrm>
        </p:spPr>
        <p:txBody>
          <a:bodyPr/>
          <a:lstStyle/>
          <a:p>
            <a:pPr algn="ctr">
              <a:lnSpc>
                <a:spcPct val="100000"/>
              </a:lnSpc>
              <a:spcAft>
                <a:spcPts val="800"/>
              </a:spcAft>
            </a:pPr>
            <a:r>
              <a:rPr lang="bg-BG" sz="2400" b="1" dirty="0">
                <a:effectLst/>
                <a:ea typeface="Calibri" panose="020F0502020204030204" pitchFamily="34" charset="0"/>
                <a:cs typeface="Times New Roman" panose="02020603050405020304" pitchFamily="18" charset="0"/>
              </a:rPr>
              <a:t>ПРИЛОЖЕНИЕ НА МНЕМОНИЧНИЯ МЕТОД</a:t>
            </a:r>
            <a:br>
              <a:rPr lang="bg-BG" sz="2400" dirty="0">
                <a:effectLst/>
                <a:ea typeface="Calibri" panose="020F0502020204030204" pitchFamily="34" charset="0"/>
                <a:cs typeface="Times New Roman" panose="02020603050405020304" pitchFamily="18" charset="0"/>
              </a:rPr>
            </a:br>
            <a:r>
              <a:rPr lang="bg-BG" sz="2400" b="1" dirty="0">
                <a:effectLst/>
                <a:ea typeface="Calibri" panose="020F0502020204030204" pitchFamily="34" charset="0"/>
                <a:cs typeface="Times New Roman" panose="02020603050405020304" pitchFamily="18" charset="0"/>
              </a:rPr>
              <a:t>В ПРЕДУЧИЛИЩНА Възраст</a:t>
            </a:r>
            <a:br>
              <a:rPr lang="bg-BG" sz="2400" b="1" dirty="0">
                <a:effectLst/>
                <a:ea typeface="Calibri" panose="020F0502020204030204" pitchFamily="34" charset="0"/>
                <a:cs typeface="Times New Roman" panose="02020603050405020304" pitchFamily="18" charset="0"/>
              </a:rPr>
            </a:br>
            <a:r>
              <a:rPr lang="bg-BG" sz="2400" b="1" dirty="0">
                <a:effectLst/>
                <a:ea typeface="Calibri" panose="020F0502020204030204" pitchFamily="34" charset="0"/>
                <a:cs typeface="Times New Roman" panose="02020603050405020304" pitchFamily="18" charset="0"/>
              </a:rPr>
              <a:t> </a:t>
            </a:r>
            <a:br>
              <a:rPr lang="bg-BG" sz="2400" dirty="0">
                <a:effectLst/>
                <a:ea typeface="Calibri" panose="020F0502020204030204" pitchFamily="34" charset="0"/>
                <a:cs typeface="Times New Roman" panose="02020603050405020304" pitchFamily="18" charset="0"/>
              </a:rPr>
            </a:br>
            <a:r>
              <a:rPr lang="bg-BG" sz="2400" b="1" dirty="0">
                <a:effectLst/>
                <a:ea typeface="Calibri" panose="020F0502020204030204" pitchFamily="34" charset="0"/>
                <a:cs typeface="Times New Roman" panose="02020603050405020304" pitchFamily="18" charset="0"/>
              </a:rPr>
              <a:t>( ПРИ ВЪЗПРИЕМАНЕ И ЗАУЧАВАНЕ</a:t>
            </a:r>
            <a:br>
              <a:rPr lang="bg-BG" sz="2400" b="1" dirty="0">
                <a:effectLst/>
                <a:ea typeface="Calibri" panose="020F0502020204030204" pitchFamily="34" charset="0"/>
                <a:cs typeface="Times New Roman" panose="02020603050405020304" pitchFamily="18" charset="0"/>
              </a:rPr>
            </a:br>
            <a:r>
              <a:rPr lang="bg-BG" sz="2400" b="1" dirty="0">
                <a:effectLst/>
                <a:ea typeface="Calibri" panose="020F0502020204030204" pitchFamily="34" charset="0"/>
                <a:cs typeface="Times New Roman" panose="02020603050405020304" pitchFamily="18" charset="0"/>
              </a:rPr>
              <a:t> НА ЛИРИЧЕСКА ТВОРБА )</a:t>
            </a:r>
            <a:br>
              <a:rPr lang="bg-BG" sz="2400" b="1" dirty="0">
                <a:ea typeface="Calibri" panose="020F0502020204030204" pitchFamily="34" charset="0"/>
                <a:cs typeface="Times New Roman" panose="02020603050405020304" pitchFamily="18" charset="0"/>
              </a:rPr>
            </a:br>
            <a:r>
              <a:rPr lang="bg-BG" sz="2400" b="1" dirty="0">
                <a:effectLst/>
                <a:ea typeface="Calibri" panose="020F0502020204030204" pitchFamily="34" charset="0"/>
                <a:cs typeface="Times New Roman" panose="02020603050405020304" pitchFamily="18" charset="0"/>
              </a:rPr>
              <a:t> </a:t>
            </a:r>
            <a:br>
              <a:rPr lang="bg-BG" sz="2400" dirty="0">
                <a:effectLst/>
                <a:ea typeface="Calibri" panose="020F0502020204030204" pitchFamily="34" charset="0"/>
                <a:cs typeface="Times New Roman" panose="02020603050405020304" pitchFamily="18" charset="0"/>
              </a:rPr>
            </a:br>
            <a:br>
              <a:rPr lang="bg-BG"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bg-BG" sz="2400" dirty="0">
              <a:latin typeface="Times New Roman" panose="02020603050405020304" pitchFamily="18" charset="0"/>
              <a:cs typeface="Times New Roman" panose="02020603050405020304" pitchFamily="18" charset="0"/>
            </a:endParaRPr>
          </a:p>
        </p:txBody>
      </p:sp>
      <p:sp>
        <p:nvSpPr>
          <p:cNvPr id="3" name="Подзаглавие 2">
            <a:extLst>
              <a:ext uri="{FF2B5EF4-FFF2-40B4-BE49-F238E27FC236}">
                <a16:creationId xmlns:a16="http://schemas.microsoft.com/office/drawing/2014/main" id="{44A46BED-409B-EDD8-9B0B-C0104BE6322A}"/>
              </a:ext>
            </a:extLst>
          </p:cNvPr>
          <p:cNvSpPr>
            <a:spLocks noGrp="1"/>
          </p:cNvSpPr>
          <p:nvPr>
            <p:ph type="subTitle" idx="1"/>
          </p:nvPr>
        </p:nvSpPr>
        <p:spPr>
          <a:xfrm>
            <a:off x="1760313" y="4398451"/>
            <a:ext cx="7891272" cy="1069848"/>
          </a:xfrm>
        </p:spPr>
        <p:txBody>
          <a:bodyPr/>
          <a:lstStyle/>
          <a:p>
            <a:pPr algn="ctr"/>
            <a:r>
              <a:rPr lang="bg-BG" dirty="0"/>
              <a:t>Доц. д-р Пенка Кръстева Вълчева</a:t>
            </a:r>
          </a:p>
        </p:txBody>
      </p:sp>
    </p:spTree>
    <p:extLst>
      <p:ext uri="{BB962C8B-B14F-4D97-AF65-F5344CB8AC3E}">
        <p14:creationId xmlns:p14="http://schemas.microsoft.com/office/powerpoint/2010/main" val="3048138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 контейнер 2">
            <a:extLst>
              <a:ext uri="{FF2B5EF4-FFF2-40B4-BE49-F238E27FC236}">
                <a16:creationId xmlns:a16="http://schemas.microsoft.com/office/drawing/2014/main" id="{3665528F-DF06-21BC-AD31-E2B3F12C00F0}"/>
              </a:ext>
            </a:extLst>
          </p:cNvPr>
          <p:cNvSpPr>
            <a:spLocks noGrp="1"/>
          </p:cNvSpPr>
          <p:nvPr>
            <p:ph type="body" idx="1"/>
          </p:nvPr>
        </p:nvSpPr>
        <p:spPr>
          <a:xfrm>
            <a:off x="2184435" y="1045029"/>
            <a:ext cx="9052560" cy="3489649"/>
          </a:xfrm>
        </p:spPr>
        <p:txBody>
          <a:bodyPr>
            <a:normAutofit/>
          </a:bodyPr>
          <a:lstStyle/>
          <a:p>
            <a:pPr>
              <a:lnSpc>
                <a:spcPct val="107000"/>
              </a:lnSpc>
              <a:spcAft>
                <a:spcPts val="800"/>
              </a:spcAft>
            </a:pPr>
            <a:r>
              <a:rPr lang="bg-BG" sz="2000" b="1" dirty="0">
                <a:effectLst/>
                <a:ea typeface="Calibri" panose="020F0502020204030204" pitchFamily="34" charset="0"/>
              </a:rPr>
              <a:t>Проучване на утвърдените в педагогическата практика методи и похвати за работа с лирическо </a:t>
            </a:r>
            <a:r>
              <a:rPr lang="bg-BG" sz="2000" b="1" dirty="0">
                <a:effectLst/>
                <a:ea typeface="Calibri" panose="020F0502020204030204" pitchFamily="34" charset="0"/>
                <a:cs typeface="Times New Roman" panose="02020603050405020304" pitchFamily="18" charset="0"/>
              </a:rPr>
              <a:t>произведение</a:t>
            </a:r>
          </a:p>
          <a:p>
            <a:pPr indent="0">
              <a:lnSpc>
                <a:spcPct val="107000"/>
              </a:lnSpc>
              <a:spcAft>
                <a:spcPts val="800"/>
              </a:spcAft>
              <a:buNone/>
            </a:pPr>
            <a:endParaRPr lang="bg-BG"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nSpc>
                <a:spcPct val="107000"/>
              </a:lnSpc>
              <a:spcAft>
                <a:spcPts val="800"/>
              </a:spcAft>
              <a:buNone/>
            </a:pPr>
            <a:r>
              <a:rPr lang="bg-BG" sz="2000" dirty="0">
                <a:effectLst/>
                <a:latin typeface="Times New Roman" panose="02020603050405020304" pitchFamily="18" charset="0"/>
                <a:ea typeface="Calibri" panose="020F0502020204030204" pitchFamily="34" charset="0"/>
                <a:cs typeface="Times New Roman" panose="02020603050405020304" pitchFamily="18" charset="0"/>
              </a:rPr>
              <a:t>В годишното тематично разпределение не са предвидени педагогически  ситуации, посветени само на заучаване на лирическо произведение. Обикновено заучаването започва в ситуацията за възприемане на произведението и продължава в други режимни моменти. </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5395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FAB6F-6893-684E-A8E7-A5743836B3C3}"/>
            </a:ext>
          </a:extLst>
        </p:cNvPr>
        <p:cNvGrpSpPr/>
        <p:nvPr/>
      </p:nvGrpSpPr>
      <p:grpSpPr>
        <a:xfrm>
          <a:off x="0" y="0"/>
          <a:ext cx="0" cy="0"/>
          <a:chOff x="0" y="0"/>
          <a:chExt cx="0" cy="0"/>
        </a:xfrm>
      </p:grpSpPr>
      <p:sp>
        <p:nvSpPr>
          <p:cNvPr id="3" name="Текстов контейнер 2">
            <a:extLst>
              <a:ext uri="{FF2B5EF4-FFF2-40B4-BE49-F238E27FC236}">
                <a16:creationId xmlns:a16="http://schemas.microsoft.com/office/drawing/2014/main" id="{FECE4363-BD06-4DFE-C3D8-66B756E5742A}"/>
              </a:ext>
            </a:extLst>
          </p:cNvPr>
          <p:cNvSpPr>
            <a:spLocks noGrp="1"/>
          </p:cNvSpPr>
          <p:nvPr>
            <p:ph type="body" idx="1"/>
          </p:nvPr>
        </p:nvSpPr>
        <p:spPr>
          <a:xfrm>
            <a:off x="2184435" y="1045029"/>
            <a:ext cx="9052560" cy="3489649"/>
          </a:xfrm>
        </p:spPr>
        <p:txBody>
          <a:bodyPr>
            <a:normAutofit/>
          </a:bodyPr>
          <a:lstStyle/>
          <a:p>
            <a:pPr>
              <a:lnSpc>
                <a:spcPct val="107000"/>
              </a:lnSpc>
              <a:spcAft>
                <a:spcPts val="800"/>
              </a:spcAft>
            </a:pPr>
            <a:r>
              <a:rPr lang="bg-BG" sz="2000" b="1" dirty="0">
                <a:effectLst/>
                <a:ea typeface="Calibri" panose="020F0502020204030204" pitchFamily="34" charset="0"/>
              </a:rPr>
              <a:t>Проучване на утвърдените в педагогическата практика методи и похвати за работа с лирическо </a:t>
            </a:r>
            <a:r>
              <a:rPr lang="bg-BG" sz="2000" b="1" dirty="0">
                <a:effectLst/>
                <a:ea typeface="Calibri" panose="020F0502020204030204" pitchFamily="34" charset="0"/>
                <a:cs typeface="Times New Roman" panose="02020603050405020304" pitchFamily="18" charset="0"/>
              </a:rPr>
              <a:t>произведение</a:t>
            </a:r>
          </a:p>
          <a:p>
            <a:pPr indent="0">
              <a:lnSpc>
                <a:spcPct val="107000"/>
              </a:lnSpc>
              <a:spcAft>
                <a:spcPts val="800"/>
              </a:spcAft>
              <a:buNone/>
            </a:pPr>
            <a:endParaRPr lang="bg-BG"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Контейнер за съдържание 2">
            <a:extLst>
              <a:ext uri="{FF2B5EF4-FFF2-40B4-BE49-F238E27FC236}">
                <a16:creationId xmlns:a16="http://schemas.microsoft.com/office/drawing/2014/main" id="{CA4CD50F-FD2D-EB8B-D94B-D7A9B784D269}"/>
              </a:ext>
            </a:extLst>
          </p:cNvPr>
          <p:cNvSpPr txBox="1">
            <a:spLocks/>
          </p:cNvSpPr>
          <p:nvPr/>
        </p:nvSpPr>
        <p:spPr>
          <a:xfrm>
            <a:off x="2036153" y="2008474"/>
            <a:ext cx="9200842" cy="3489649"/>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a:lnSpc>
                <a:spcPct val="107000"/>
              </a:lnSpc>
              <a:spcAft>
                <a:spcPts val="800"/>
              </a:spcAft>
            </a:pPr>
            <a:r>
              <a:rPr lang="bg-BG" sz="8000" dirty="0">
                <a:ea typeface="Calibri" panose="020F0502020204030204" pitchFamily="34" charset="0"/>
                <a:cs typeface="Times New Roman" panose="02020603050405020304" pitchFamily="18" charset="0"/>
              </a:rPr>
              <a:t>Смущаващо висок е и процентът на учителите, използващи </a:t>
            </a:r>
            <a:r>
              <a:rPr lang="bg-BG" sz="8000" b="1" dirty="0">
                <a:ea typeface="Calibri" panose="020F0502020204030204" pitchFamily="34" charset="0"/>
                <a:cs typeface="Times New Roman" panose="02020603050405020304" pitchFamily="18" charset="0"/>
              </a:rPr>
              <a:t>индивидуално частично заучаване</a:t>
            </a:r>
            <a:r>
              <a:rPr lang="bg-BG" sz="8000" dirty="0">
                <a:ea typeface="Calibri" panose="020F0502020204030204" pitchFamily="34" charset="0"/>
                <a:cs typeface="Times New Roman" panose="02020603050405020304" pitchFamily="18" charset="0"/>
              </a:rPr>
              <a:t>, което е противопоказано от гледна точка на осмислянето и съпреживяването на идейно-художествената цялост на творбата и емоционалния заряд, който тя носи. Индивидуалното заучаване отнема много време и енергия, затова голяма част от учителите предпочитат </a:t>
            </a:r>
            <a:r>
              <a:rPr lang="bg-BG" sz="8000" b="1" dirty="0">
                <a:ea typeface="Calibri" panose="020F0502020204030204" pitchFamily="34" charset="0"/>
                <a:cs typeface="Times New Roman" panose="02020603050405020304" pitchFamily="18" charset="0"/>
              </a:rPr>
              <a:t>хоровото повторение </a:t>
            </a:r>
            <a:r>
              <a:rPr lang="bg-BG" sz="8000" dirty="0">
                <a:ea typeface="Calibri" panose="020F0502020204030204" pitchFamily="34" charset="0"/>
                <a:cs typeface="Times New Roman" panose="02020603050405020304" pitchFamily="18" charset="0"/>
              </a:rPr>
              <a:t>на стихотворението от децата.  Този метод на заучаване води до „формализъм“, или казано иначе – „кухо“ декламиране на стихотворението.  Заученото по този начин лирическо произведение се възпроизвежда от децата </a:t>
            </a:r>
            <a:r>
              <a:rPr lang="bg-BG" sz="8000" dirty="0">
                <a:effectLst/>
                <a:latin typeface="Times New Roman" panose="02020603050405020304" pitchFamily="18" charset="0"/>
                <a:ea typeface="Calibri" panose="020F0502020204030204" pitchFamily="34" charset="0"/>
                <a:cs typeface="Times New Roman" panose="02020603050405020304" pitchFamily="18" charset="0"/>
              </a:rPr>
              <a:t>механично, без вникване в съдържанието и чувството на творбата и без съзнателен контрол на интонационната изразителност на речта. </a:t>
            </a:r>
            <a:endParaRPr lang="bg-BG" sz="1800" b="1" dirty="0">
              <a:latin typeface="Times New Roman" panose="02020603050405020304" pitchFamily="18" charset="0"/>
              <a:ea typeface="Calibri" panose="020F0502020204030204" pitchFamily="34" charset="0"/>
              <a:cs typeface="Times New Roman" panose="02020603050405020304" pitchFamily="18" charset="0"/>
            </a:endParaRPr>
          </a:p>
          <a:p>
            <a:endParaRPr lang="bg-BG" sz="1800" b="1" dirty="0">
              <a:latin typeface="Times New Roman" panose="02020603050405020304" pitchFamily="18" charset="0"/>
              <a:ea typeface="Calibri" panose="020F0502020204030204" pitchFamily="34" charset="0"/>
              <a:cs typeface="Times New Roman" panose="02020603050405020304" pitchFamily="18" charset="0"/>
            </a:endParaRPr>
          </a:p>
          <a:p>
            <a:r>
              <a:rPr lang="bg-BG" sz="1800" b="1" dirty="0">
                <a:latin typeface="Times New Roman" panose="02020603050405020304" pitchFamily="18" charset="0"/>
                <a:ea typeface="Calibri" panose="020F0502020204030204" pitchFamily="34" charset="0"/>
                <a:cs typeface="Times New Roman" panose="02020603050405020304" pitchFamily="18" charset="0"/>
              </a:rPr>
              <a:t>                       </a:t>
            </a:r>
          </a:p>
          <a:p>
            <a:endParaRPr lang="bg-BG"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835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 контейнер 2">
            <a:extLst>
              <a:ext uri="{FF2B5EF4-FFF2-40B4-BE49-F238E27FC236}">
                <a16:creationId xmlns:a16="http://schemas.microsoft.com/office/drawing/2014/main" id="{3665528F-DF06-21BC-AD31-E2B3F12C00F0}"/>
              </a:ext>
            </a:extLst>
          </p:cNvPr>
          <p:cNvSpPr>
            <a:spLocks noGrp="1"/>
          </p:cNvSpPr>
          <p:nvPr>
            <p:ph type="body" idx="1"/>
          </p:nvPr>
        </p:nvSpPr>
        <p:spPr>
          <a:xfrm>
            <a:off x="2193766" y="853750"/>
            <a:ext cx="9052560" cy="5491066"/>
          </a:xfrm>
        </p:spPr>
        <p:txBody>
          <a:bodyPr>
            <a:normAutofit/>
          </a:bodyPr>
          <a:lstStyle/>
          <a:p>
            <a:endParaRPr lang="bg-BG"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bg-BG"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bg-BG"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bg-BG"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bg-BG"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Мнемотаблиците</a:t>
            </a:r>
            <a:r>
              <a:rPr lang="bg-BG"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представляват думи, фрази или текст, кодирани в картини или символи, които подкрепят детето в запомнянето и възпроизвеждането им посредством различни асоциации. </a:t>
            </a:r>
            <a:endParaRPr lang="bg-BG"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bg-BG"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1758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CA4CD50F-FD2D-EB8B-D94B-D7A9B784D269}"/>
              </a:ext>
            </a:extLst>
          </p:cNvPr>
          <p:cNvSpPr>
            <a:spLocks noGrp="1"/>
          </p:cNvSpPr>
          <p:nvPr>
            <p:ph idx="1"/>
          </p:nvPr>
        </p:nvSpPr>
        <p:spPr>
          <a:xfrm>
            <a:off x="789930" y="320598"/>
            <a:ext cx="10453458" cy="6154847"/>
          </a:xfrm>
        </p:spPr>
        <p:txBody>
          <a:bodyPr>
            <a:normAutofit fontScale="25000" lnSpcReduction="20000"/>
          </a:bodyPr>
          <a:lstStyle/>
          <a:p>
            <a:pPr indent="0" fontAlgn="base">
              <a:lnSpc>
                <a:spcPct val="107000"/>
              </a:lnSpc>
              <a:spcAft>
                <a:spcPts val="800"/>
              </a:spcAft>
              <a:buNone/>
            </a:pPr>
            <a:r>
              <a:rPr lang="bg-BG" sz="8000" dirty="0">
                <a:solidFill>
                  <a:srgbClr val="000000"/>
                </a:solidFill>
                <a:effectLst/>
                <a:ea typeface="Times New Roman" panose="02020603050405020304" pitchFamily="18" charset="0"/>
                <a:cs typeface="Times New Roman" panose="02020603050405020304" pitchFamily="18" charset="0"/>
              </a:rPr>
              <a:t>Същността на метода се изразява в следното: </a:t>
            </a:r>
            <a:endParaRPr lang="bg-BG" sz="8000" dirty="0">
              <a:effectLst/>
              <a:ea typeface="Calibri" panose="020F0502020204030204" pitchFamily="34" charset="0"/>
              <a:cs typeface="Times New Roman" panose="02020603050405020304" pitchFamily="18" charset="0"/>
            </a:endParaRPr>
          </a:p>
          <a:p>
            <a:pPr marL="342900" lvl="0" indent="-342900" fontAlgn="base">
              <a:lnSpc>
                <a:spcPct val="115000"/>
              </a:lnSpc>
              <a:spcAft>
                <a:spcPts val="1000"/>
              </a:spcAft>
              <a:buFont typeface="+mj-lt"/>
              <a:buAutoNum type="arabicPeriod"/>
            </a:pPr>
            <a:r>
              <a:rPr lang="bg-BG" sz="8000" dirty="0">
                <a:solidFill>
                  <a:srgbClr val="000000"/>
                </a:solidFill>
                <a:effectLst/>
                <a:ea typeface="Times New Roman" panose="02020603050405020304" pitchFamily="18" charset="0"/>
                <a:cs typeface="Times New Roman" panose="02020603050405020304" pitchFamily="18" charset="0"/>
              </a:rPr>
              <a:t>Човешкият мозък получава сигнали едновременно от няколко анализатора: слухови, визуални, тактилни.</a:t>
            </a:r>
            <a:endParaRPr lang="bg-BG" sz="8000" dirty="0">
              <a:effectLst/>
              <a:ea typeface="Calibri" panose="020F0502020204030204" pitchFamily="34" charset="0"/>
              <a:cs typeface="Times New Roman" panose="02020603050405020304" pitchFamily="18" charset="0"/>
            </a:endParaRPr>
          </a:p>
          <a:p>
            <a:pPr marL="342900" lvl="0" indent="-342900" fontAlgn="base">
              <a:lnSpc>
                <a:spcPct val="115000"/>
              </a:lnSpc>
              <a:spcAft>
                <a:spcPts val="1000"/>
              </a:spcAft>
              <a:buFont typeface="+mj-lt"/>
              <a:buAutoNum type="arabicPeriod"/>
            </a:pPr>
            <a:r>
              <a:rPr lang="bg-BG" sz="8000" dirty="0">
                <a:solidFill>
                  <a:srgbClr val="000000"/>
                </a:solidFill>
                <a:effectLst/>
                <a:ea typeface="Times New Roman" panose="02020603050405020304" pitchFamily="18" charset="0"/>
                <a:cs typeface="Times New Roman" panose="02020603050405020304" pitchFamily="18" charset="0"/>
              </a:rPr>
              <a:t>Те са комбинирани – създават се  сложни невронни връзки, които улесняват запаметяването</a:t>
            </a:r>
            <a:r>
              <a:rPr lang="bg-BG" sz="8000" dirty="0">
                <a:solidFill>
                  <a:srgbClr val="000000"/>
                </a:solidFill>
                <a:ea typeface="Times New Roman" panose="02020603050405020304" pitchFamily="18" charset="0"/>
                <a:cs typeface="Times New Roman" panose="02020603050405020304" pitchFamily="18" charset="0"/>
              </a:rPr>
              <a:t> – </a:t>
            </a:r>
            <a:r>
              <a:rPr lang="bg-BG" sz="8000" dirty="0">
                <a:solidFill>
                  <a:srgbClr val="000000"/>
                </a:solidFill>
                <a:effectLst/>
                <a:ea typeface="Times New Roman" panose="02020603050405020304" pitchFamily="18" charset="0"/>
                <a:cs typeface="Times New Roman" panose="02020603050405020304" pitchFamily="18" charset="0"/>
              </a:rPr>
              <a:t>съхраняването и възпроизвеждането на информация.</a:t>
            </a:r>
            <a:endParaRPr lang="bg-BG" sz="8000" dirty="0">
              <a:effectLst/>
              <a:ea typeface="Calibri" panose="020F0502020204030204" pitchFamily="34" charset="0"/>
              <a:cs typeface="Times New Roman" panose="02020603050405020304" pitchFamily="18" charset="0"/>
            </a:endParaRPr>
          </a:p>
          <a:p>
            <a:pPr marL="342900" lvl="0" indent="-342900" fontAlgn="base">
              <a:lnSpc>
                <a:spcPct val="115000"/>
              </a:lnSpc>
              <a:spcAft>
                <a:spcPts val="1000"/>
              </a:spcAft>
              <a:buFont typeface="+mj-lt"/>
              <a:buAutoNum type="arabicPeriod"/>
            </a:pPr>
            <a:r>
              <a:rPr lang="bg-BG" sz="8000" dirty="0">
                <a:solidFill>
                  <a:srgbClr val="000000"/>
                </a:solidFill>
                <a:effectLst/>
                <a:ea typeface="Times New Roman" panose="02020603050405020304" pitchFamily="18" charset="0"/>
                <a:cs typeface="Times New Roman" panose="02020603050405020304" pitchFamily="18" charset="0"/>
              </a:rPr>
              <a:t>Достатъчно е да се запомни едно от изображенията на асоциативната серия, за да може мозъкът да възпроизведе всичко друго, свързано с него.</a:t>
            </a:r>
            <a:endParaRPr lang="bg-BG" sz="8000" dirty="0">
              <a:effectLst/>
              <a:ea typeface="Calibri" panose="020F0502020204030204" pitchFamily="34" charset="0"/>
              <a:cs typeface="Times New Roman" panose="02020603050405020304" pitchFamily="18" charset="0"/>
            </a:endParaRPr>
          </a:p>
          <a:p>
            <a:pPr indent="0">
              <a:lnSpc>
                <a:spcPct val="107000"/>
              </a:lnSpc>
              <a:spcAft>
                <a:spcPts val="800"/>
              </a:spcAft>
              <a:buNone/>
            </a:pPr>
            <a:r>
              <a:rPr lang="bg-BG" sz="8000" dirty="0">
                <a:solidFill>
                  <a:srgbClr val="000000"/>
                </a:solidFill>
                <a:effectLst/>
                <a:ea typeface="Times New Roman" panose="02020603050405020304" pitchFamily="18" charset="0"/>
                <a:cs typeface="Times New Roman" panose="02020603050405020304" pitchFamily="18" charset="0"/>
              </a:rPr>
              <a:t>Чрез основната си функция – да прекодира информацията от визуална в абстрактна и обратно, </a:t>
            </a:r>
            <a:r>
              <a:rPr lang="bg-BG" sz="8000" dirty="0" err="1">
                <a:solidFill>
                  <a:srgbClr val="000000"/>
                </a:solidFill>
                <a:effectLst/>
                <a:ea typeface="Times New Roman" panose="02020603050405020304" pitchFamily="18" charset="0"/>
                <a:cs typeface="Times New Roman" panose="02020603050405020304" pitchFamily="18" charset="0"/>
              </a:rPr>
              <a:t>мнемотаблиците</a:t>
            </a:r>
            <a:r>
              <a:rPr lang="bg-BG" sz="8000" dirty="0">
                <a:solidFill>
                  <a:srgbClr val="000000"/>
                </a:solidFill>
                <a:effectLst/>
                <a:ea typeface="Times New Roman" panose="02020603050405020304" pitchFamily="18" charset="0"/>
                <a:cs typeface="Times New Roman" panose="02020603050405020304" pitchFamily="18" charset="0"/>
              </a:rPr>
              <a:t> помагат на децата в предучилищна възраст да: </a:t>
            </a:r>
            <a:endParaRPr lang="bg-BG" sz="8000" dirty="0">
              <a:effectLst/>
              <a:ea typeface="Calibri" panose="020F0502020204030204" pitchFamily="34" charset="0"/>
              <a:cs typeface="Times New Roman" panose="02020603050405020304" pitchFamily="18" charset="0"/>
            </a:endParaRPr>
          </a:p>
          <a:p>
            <a:pPr marL="0" lvl="0" indent="0">
              <a:lnSpc>
                <a:spcPct val="115000"/>
              </a:lnSpc>
              <a:spcAft>
                <a:spcPts val="1000"/>
              </a:spcAft>
              <a:buNone/>
            </a:pPr>
            <a:r>
              <a:rPr lang="bg-BG" sz="8000" dirty="0">
                <a:solidFill>
                  <a:srgbClr val="000000"/>
                </a:solidFill>
                <a:effectLst/>
                <a:ea typeface="Times New Roman" panose="02020603050405020304" pitchFamily="18" charset="0"/>
                <a:cs typeface="Times New Roman" panose="02020603050405020304" pitchFamily="18" charset="0"/>
              </a:rPr>
              <a:t>–  запомнят и възпроизвеждат по-лесно стихотворения;</a:t>
            </a:r>
            <a:endParaRPr lang="bg-BG" sz="8000" dirty="0">
              <a:effectLst/>
              <a:ea typeface="Times New Roman" panose="02020603050405020304" pitchFamily="18" charset="0"/>
              <a:cs typeface="Times New Roman" panose="02020603050405020304" pitchFamily="18" charset="0"/>
            </a:endParaRPr>
          </a:p>
          <a:p>
            <a:pPr marL="0" lvl="0" indent="0">
              <a:lnSpc>
                <a:spcPct val="115000"/>
              </a:lnSpc>
              <a:spcAft>
                <a:spcPts val="1000"/>
              </a:spcAft>
              <a:buNone/>
            </a:pPr>
            <a:r>
              <a:rPr lang="bg-BG" sz="8000" dirty="0">
                <a:solidFill>
                  <a:srgbClr val="000000"/>
                </a:solidFill>
                <a:effectLst/>
                <a:ea typeface="Times New Roman" panose="02020603050405020304" pitchFamily="18" charset="0"/>
                <a:cs typeface="Times New Roman" panose="02020603050405020304" pitchFamily="18" charset="0"/>
              </a:rPr>
              <a:t>–  изграждат логическа верига от събития</a:t>
            </a:r>
            <a:r>
              <a:rPr lang="bg-BG" sz="8000" dirty="0">
                <a:solidFill>
                  <a:srgbClr val="000000"/>
                </a:solidFill>
                <a:ea typeface="Times New Roman" panose="02020603050405020304" pitchFamily="18" charset="0"/>
                <a:cs typeface="Times New Roman" panose="02020603050405020304" pitchFamily="18" charset="0"/>
              </a:rPr>
              <a:t> при възприемане на </a:t>
            </a:r>
            <a:r>
              <a:rPr lang="bg-BG" sz="8000" dirty="0">
                <a:solidFill>
                  <a:srgbClr val="000000"/>
                </a:solidFill>
                <a:effectLst/>
                <a:ea typeface="Times New Roman" panose="02020603050405020304" pitchFamily="18" charset="0"/>
                <a:cs typeface="Times New Roman" panose="02020603050405020304" pitchFamily="18" charset="0"/>
              </a:rPr>
              <a:t>сюжетни стихотворения;</a:t>
            </a:r>
            <a:endParaRPr lang="bg-BG" sz="8000" dirty="0">
              <a:effectLst/>
              <a:ea typeface="Times New Roman" panose="02020603050405020304" pitchFamily="18" charset="0"/>
              <a:cs typeface="Times New Roman" panose="02020603050405020304" pitchFamily="18" charset="0"/>
            </a:endParaRPr>
          </a:p>
          <a:p>
            <a:pPr marL="0" lvl="0" indent="0">
              <a:lnSpc>
                <a:spcPct val="115000"/>
              </a:lnSpc>
              <a:spcAft>
                <a:spcPts val="1000"/>
              </a:spcAft>
              <a:buNone/>
            </a:pPr>
            <a:r>
              <a:rPr lang="bg-BG" sz="8000" dirty="0">
                <a:solidFill>
                  <a:srgbClr val="000000"/>
                </a:solidFill>
                <a:effectLst/>
                <a:ea typeface="Times New Roman" panose="02020603050405020304" pitchFamily="18" charset="0"/>
                <a:cs typeface="Times New Roman" panose="02020603050405020304" pitchFamily="18" charset="0"/>
              </a:rPr>
              <a:t>–  обогатяват и семантизират речника си. </a:t>
            </a:r>
            <a:endParaRPr lang="bg-BG" sz="8000" dirty="0">
              <a:effectLst/>
              <a:ea typeface="Times New Roman" panose="02020603050405020304" pitchFamily="18" charset="0"/>
              <a:cs typeface="Times New Roman" panose="02020603050405020304" pitchFamily="18" charset="0"/>
            </a:endParaRPr>
          </a:p>
          <a:p>
            <a:pPr marL="0" indent="0">
              <a:buNone/>
            </a:pPr>
            <a:endParaRPr lang="bg-BG" sz="6000" b="1" dirty="0">
              <a:ea typeface="Calibri" panose="020F0502020204030204" pitchFamily="34" charset="0"/>
              <a:cs typeface="Times New Roman" panose="02020603050405020304" pitchFamily="18" charset="0"/>
            </a:endParaRPr>
          </a:p>
          <a:p>
            <a:endParaRPr lang="bg-BG" sz="6000" b="1" dirty="0">
              <a:effectLst/>
              <a:ea typeface="Calibri" panose="020F0502020204030204" pitchFamily="34" charset="0"/>
              <a:cs typeface="Times New Roman" panose="02020603050405020304" pitchFamily="18" charset="0"/>
            </a:endParaRPr>
          </a:p>
          <a:p>
            <a:endParaRPr lang="bg-BG" sz="1800" b="1" dirty="0">
              <a:latin typeface="Times New Roman" panose="02020603050405020304" pitchFamily="18" charset="0"/>
              <a:ea typeface="Calibri" panose="020F0502020204030204" pitchFamily="34" charset="0"/>
              <a:cs typeface="Times New Roman" panose="02020603050405020304" pitchFamily="18" charset="0"/>
            </a:endParaRPr>
          </a:p>
          <a:p>
            <a:endParaRPr lang="bg-BG" sz="1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bg-BG" sz="1800" b="1" dirty="0">
              <a:latin typeface="Times New Roman" panose="02020603050405020304" pitchFamily="18" charset="0"/>
              <a:ea typeface="Calibri" panose="020F0502020204030204" pitchFamily="34" charset="0"/>
              <a:cs typeface="Times New Roman" panose="02020603050405020304" pitchFamily="18" charset="0"/>
            </a:endParaRPr>
          </a:p>
          <a:p>
            <a:endParaRPr lang="bg-BG" sz="18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bg-BG" sz="1800" b="1" dirty="0">
              <a:latin typeface="Times New Roman" panose="02020603050405020304" pitchFamily="18" charset="0"/>
              <a:ea typeface="Calibri" panose="020F0502020204030204" pitchFamily="34" charset="0"/>
              <a:cs typeface="Times New Roman" panose="02020603050405020304" pitchFamily="18" charset="0"/>
            </a:endParaRPr>
          </a:p>
          <a:p>
            <a:endParaRPr lang="bg-BG"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bg-BG" sz="1800" b="1" dirty="0">
                <a:latin typeface="Times New Roman" panose="02020603050405020304" pitchFamily="18" charset="0"/>
                <a:ea typeface="Calibri" panose="020F0502020204030204" pitchFamily="34" charset="0"/>
                <a:cs typeface="Times New Roman" panose="02020603050405020304" pitchFamily="18" charset="0"/>
              </a:rPr>
              <a:t>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667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AE8C3C7B-66C0-7B35-4312-C24DBF38911E}"/>
              </a:ext>
            </a:extLst>
          </p:cNvPr>
          <p:cNvSpPr>
            <a:spLocks noGrp="1"/>
          </p:cNvSpPr>
          <p:nvPr>
            <p:ph idx="1"/>
          </p:nvPr>
        </p:nvSpPr>
        <p:spPr>
          <a:xfrm>
            <a:off x="827252" y="208633"/>
            <a:ext cx="10058400" cy="4050792"/>
          </a:xfrm>
        </p:spPr>
        <p:txBody>
          <a:bodyPr>
            <a:normAutofit fontScale="25000" lnSpcReduction="20000"/>
          </a:bodyPr>
          <a:lstStyle/>
          <a:p>
            <a:pPr>
              <a:lnSpc>
                <a:spcPct val="107000"/>
              </a:lnSpc>
              <a:spcAft>
                <a:spcPts val="800"/>
              </a:spcAft>
            </a:pPr>
            <a:r>
              <a:rPr lang="bg-BG" sz="7200" b="1" dirty="0">
                <a:effectLst/>
                <a:ea typeface="Calibri" panose="020F0502020204030204" pitchFamily="34" charset="0"/>
                <a:cs typeface="Times New Roman" panose="02020603050405020304" pitchFamily="18" charset="0"/>
              </a:rPr>
              <a:t>Тема: „</a:t>
            </a:r>
            <a:r>
              <a:rPr lang="bg-BG" sz="7200" dirty="0">
                <a:effectLst/>
                <a:ea typeface="Calibri" panose="020F0502020204030204" pitchFamily="34" charset="0"/>
                <a:cs typeface="Times New Roman" panose="02020603050405020304" pitchFamily="18" charset="0"/>
              </a:rPr>
              <a:t>Лятото рисува“ от Кина </a:t>
            </a:r>
            <a:r>
              <a:rPr lang="bg-BG" sz="7200" dirty="0">
                <a:ea typeface="Calibri" panose="020F0502020204030204" pitchFamily="34" charset="0"/>
                <a:cs typeface="Times New Roman" panose="02020603050405020304" pitchFamily="18" charset="0"/>
              </a:rPr>
              <a:t>К</a:t>
            </a:r>
            <a:r>
              <a:rPr lang="bg-BG" sz="7200" dirty="0">
                <a:effectLst/>
                <a:ea typeface="Calibri" panose="020F0502020204030204" pitchFamily="34" charset="0"/>
                <a:cs typeface="Times New Roman" panose="02020603050405020304" pitchFamily="18" charset="0"/>
              </a:rPr>
              <a:t>онстантинова</a:t>
            </a:r>
          </a:p>
          <a:p>
            <a:pPr>
              <a:lnSpc>
                <a:spcPct val="107000"/>
              </a:lnSpc>
              <a:spcAft>
                <a:spcPts val="800"/>
              </a:spcAft>
            </a:pPr>
            <a:r>
              <a:rPr lang="bg-BG" sz="7200" b="1" dirty="0">
                <a:effectLst/>
                <a:ea typeface="Calibri" panose="020F0502020204030204" pitchFamily="34" charset="0"/>
                <a:cs typeface="Times New Roman" panose="02020603050405020304" pitchFamily="18" charset="0"/>
              </a:rPr>
              <a:t>Ядра: </a:t>
            </a:r>
            <a:r>
              <a:rPr lang="bg-BG" sz="7200" dirty="0">
                <a:effectLst/>
                <a:ea typeface="Calibri" panose="020F0502020204030204" pitchFamily="34" charset="0"/>
                <a:cs typeface="Times New Roman" panose="02020603050405020304" pitchFamily="18" charset="0"/>
              </a:rPr>
              <a:t>Възприемане на литературно произведение, Пресъздаване на литературно произведение</a:t>
            </a:r>
          </a:p>
          <a:p>
            <a:pPr>
              <a:lnSpc>
                <a:spcPct val="107000"/>
              </a:lnSpc>
              <a:spcAft>
                <a:spcPts val="800"/>
              </a:spcAft>
            </a:pPr>
            <a:r>
              <a:rPr lang="bg-BG" sz="7200" b="1" dirty="0">
                <a:effectLst/>
                <a:ea typeface="Calibri" panose="020F0502020204030204" pitchFamily="34" charset="0"/>
                <a:cs typeface="Times New Roman" panose="02020603050405020304" pitchFamily="18" charset="0"/>
              </a:rPr>
              <a:t>Цел: </a:t>
            </a:r>
            <a:r>
              <a:rPr lang="bg-BG" sz="7200" dirty="0">
                <a:effectLst/>
                <a:ea typeface="Calibri" panose="020F0502020204030204" pitchFamily="34" charset="0"/>
                <a:cs typeface="Times New Roman" panose="02020603050405020304" pitchFamily="18" charset="0"/>
              </a:rPr>
              <a:t>Естетическо възприемане на стихотворението „Лятото рисува“ от Кина Константинова</a:t>
            </a:r>
          </a:p>
          <a:p>
            <a:pPr>
              <a:lnSpc>
                <a:spcPct val="107000"/>
              </a:lnSpc>
              <a:spcAft>
                <a:spcPts val="800"/>
              </a:spcAft>
            </a:pPr>
            <a:r>
              <a:rPr lang="bg-BG" sz="7200" b="1" dirty="0">
                <a:effectLst/>
                <a:ea typeface="Calibri" panose="020F0502020204030204" pitchFamily="34" charset="0"/>
                <a:cs typeface="Times New Roman" panose="02020603050405020304" pitchFamily="18" charset="0"/>
              </a:rPr>
              <a:t>Очаквани резултати: </a:t>
            </a:r>
            <a:endParaRPr lang="bg-BG" sz="7200" dirty="0">
              <a:effectLst/>
              <a:ea typeface="Calibri" panose="020F0502020204030204" pitchFamily="34" charset="0"/>
              <a:cs typeface="Times New Roman" panose="02020603050405020304" pitchFamily="18" charset="0"/>
            </a:endParaRPr>
          </a:p>
          <a:p>
            <a:pPr indent="228600">
              <a:lnSpc>
                <a:spcPct val="107000"/>
              </a:lnSpc>
              <a:spcAft>
                <a:spcPts val="800"/>
              </a:spcAft>
            </a:pPr>
            <a:r>
              <a:rPr lang="bg-BG" sz="7200" dirty="0">
                <a:effectLst/>
                <a:ea typeface="Calibri" panose="020F0502020204030204" pitchFamily="34" charset="0"/>
                <a:cs typeface="Times New Roman" panose="02020603050405020304" pitchFamily="18" charset="0"/>
              </a:rPr>
              <a:t>Знания:</a:t>
            </a:r>
          </a:p>
          <a:p>
            <a:pPr marL="0" lvl="0" indent="0">
              <a:lnSpc>
                <a:spcPct val="107000"/>
              </a:lnSpc>
              <a:buNone/>
            </a:pPr>
            <a:r>
              <a:rPr lang="bg-BG" sz="7200" dirty="0">
                <a:effectLst/>
                <a:ea typeface="Times New Roman" panose="02020603050405020304" pitchFamily="18" charset="0"/>
                <a:cs typeface="Times New Roman" panose="02020603050405020304" pitchFamily="18" charset="0"/>
              </a:rPr>
              <a:t>– запознаване със стихотворението „Лятото рисува“ от Кина Константинова;</a:t>
            </a:r>
          </a:p>
          <a:p>
            <a:pPr marL="0" lvl="0" indent="0">
              <a:lnSpc>
                <a:spcPct val="107000"/>
              </a:lnSpc>
              <a:spcAft>
                <a:spcPts val="800"/>
              </a:spcAft>
              <a:buNone/>
            </a:pPr>
            <a:r>
              <a:rPr lang="bg-BG" sz="7200" dirty="0">
                <a:effectLst/>
                <a:ea typeface="Times New Roman" panose="02020603050405020304" pitchFamily="18" charset="0"/>
                <a:cs typeface="Times New Roman" panose="02020603050405020304" pitchFamily="18" charset="0"/>
              </a:rPr>
              <a:t>– изясняване значението на непознатите думи в текста.</a:t>
            </a:r>
          </a:p>
          <a:p>
            <a:pPr marL="228600">
              <a:lnSpc>
                <a:spcPct val="107000"/>
              </a:lnSpc>
              <a:spcAft>
                <a:spcPts val="800"/>
              </a:spcAft>
            </a:pPr>
            <a:r>
              <a:rPr lang="bg-BG" sz="7200" dirty="0">
                <a:effectLst/>
                <a:ea typeface="Calibri" panose="020F0502020204030204" pitchFamily="34" charset="0"/>
                <a:cs typeface="Times New Roman" panose="02020603050405020304" pitchFamily="18" charset="0"/>
              </a:rPr>
              <a:t>Умения: </a:t>
            </a:r>
          </a:p>
          <a:p>
            <a:pPr marL="0" lvl="0" indent="0">
              <a:lnSpc>
                <a:spcPct val="107000"/>
              </a:lnSpc>
              <a:buNone/>
            </a:pPr>
            <a:r>
              <a:rPr lang="bg-BG" sz="7200" dirty="0">
                <a:effectLst/>
                <a:ea typeface="Times New Roman" panose="02020603050405020304" pitchFamily="18" charset="0"/>
                <a:cs typeface="Times New Roman" panose="02020603050405020304" pitchFamily="18" charset="0"/>
              </a:rPr>
              <a:t>– участие в беседа по текста на стихотворението;</a:t>
            </a:r>
          </a:p>
          <a:p>
            <a:pPr marL="0" lvl="0" indent="0">
              <a:lnSpc>
                <a:spcPct val="107000"/>
              </a:lnSpc>
              <a:spcAft>
                <a:spcPts val="800"/>
              </a:spcAft>
              <a:buNone/>
            </a:pPr>
            <a:r>
              <a:rPr lang="bg-BG" sz="7200" dirty="0">
                <a:effectLst/>
                <a:ea typeface="Times New Roman" panose="02020603050405020304" pitchFamily="18" charset="0"/>
                <a:cs typeface="Times New Roman" panose="02020603050405020304" pitchFamily="18" charset="0"/>
              </a:rPr>
              <a:t>– заучаването му наизуст.</a:t>
            </a:r>
          </a:p>
          <a:p>
            <a:pPr marL="228600">
              <a:lnSpc>
                <a:spcPct val="107000"/>
              </a:lnSpc>
              <a:spcAft>
                <a:spcPts val="800"/>
              </a:spcAft>
            </a:pPr>
            <a:r>
              <a:rPr lang="bg-BG" sz="7200" dirty="0">
                <a:effectLst/>
                <a:ea typeface="Calibri" panose="020F0502020204030204" pitchFamily="34" charset="0"/>
                <a:cs typeface="Times New Roman" panose="02020603050405020304" pitchFamily="18" charset="0"/>
              </a:rPr>
              <a:t>Отношения:</a:t>
            </a:r>
          </a:p>
          <a:p>
            <a:pPr marL="0" lvl="0" indent="0">
              <a:lnSpc>
                <a:spcPct val="107000"/>
              </a:lnSpc>
              <a:buNone/>
            </a:pPr>
            <a:r>
              <a:rPr lang="bg-BG" sz="7200" dirty="0">
                <a:effectLst/>
                <a:ea typeface="Times New Roman" panose="02020603050405020304" pitchFamily="18" charset="0"/>
                <a:cs typeface="Times New Roman" panose="02020603050405020304" pitchFamily="18" charset="0"/>
              </a:rPr>
              <a:t>– съпреживяване на чувството, изразено в стихотворението;</a:t>
            </a:r>
          </a:p>
          <a:p>
            <a:pPr marL="0" lvl="0" indent="0">
              <a:lnSpc>
                <a:spcPct val="107000"/>
              </a:lnSpc>
              <a:spcAft>
                <a:spcPts val="800"/>
              </a:spcAft>
              <a:buNone/>
            </a:pPr>
            <a:r>
              <a:rPr lang="bg-BG" sz="7200" dirty="0">
                <a:effectLst/>
                <a:ea typeface="Times New Roman" panose="02020603050405020304" pitchFamily="18" charset="0"/>
                <a:cs typeface="Times New Roman" panose="02020603050405020304" pitchFamily="18" charset="0"/>
              </a:rPr>
              <a:t>– изразяване на емоционално-оценъчно отношение към лирическо произведение. </a:t>
            </a:r>
          </a:p>
          <a:p>
            <a:pPr marL="0" indent="0">
              <a:buNone/>
            </a:pPr>
            <a:endParaRPr lang="bg-BG" dirty="0"/>
          </a:p>
        </p:txBody>
      </p:sp>
    </p:spTree>
    <p:extLst>
      <p:ext uri="{BB962C8B-B14F-4D97-AF65-F5344CB8AC3E}">
        <p14:creationId xmlns:p14="http://schemas.microsoft.com/office/powerpoint/2010/main" val="366692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F0F80AE8-C75E-D114-CE30-0AFC2BE6636E}"/>
              </a:ext>
            </a:extLst>
          </p:cNvPr>
          <p:cNvSpPr>
            <a:spLocks noGrp="1"/>
          </p:cNvSpPr>
          <p:nvPr>
            <p:ph idx="1"/>
          </p:nvPr>
        </p:nvSpPr>
        <p:spPr>
          <a:xfrm>
            <a:off x="733946" y="908429"/>
            <a:ext cx="10058400" cy="5240444"/>
          </a:xfrm>
        </p:spPr>
        <p:txBody>
          <a:bodyPr/>
          <a:lstStyle/>
          <a:p>
            <a:pPr>
              <a:lnSpc>
                <a:spcPct val="107000"/>
              </a:lnSpc>
              <a:spcAft>
                <a:spcPts val="800"/>
              </a:spcAft>
            </a:pPr>
            <a:r>
              <a:rPr lang="bg-BG" sz="1800" b="1" dirty="0">
                <a:effectLst/>
                <a:ea typeface="Calibri" panose="020F0502020204030204" pitchFamily="34" charset="0"/>
                <a:cs typeface="Times New Roman" panose="02020603050405020304" pitchFamily="18" charset="0"/>
              </a:rPr>
              <a:t>Ход на ситуацията: </a:t>
            </a:r>
            <a:endParaRPr lang="bg-BG" sz="1800" dirty="0">
              <a:effectLst/>
              <a:ea typeface="Calibri" panose="020F0502020204030204" pitchFamily="34" charset="0"/>
              <a:cs typeface="Times New Roman" panose="02020603050405020304" pitchFamily="18" charset="0"/>
            </a:endParaRPr>
          </a:p>
          <a:p>
            <a:pPr indent="0">
              <a:lnSpc>
                <a:spcPct val="107000"/>
              </a:lnSpc>
              <a:spcAft>
                <a:spcPts val="800"/>
              </a:spcAft>
              <a:buNone/>
            </a:pPr>
            <a:r>
              <a:rPr lang="bg-BG" sz="1800" dirty="0">
                <a:effectLst/>
                <a:ea typeface="Calibri" panose="020F0502020204030204" pitchFamily="34" charset="0"/>
                <a:cs typeface="Times New Roman" panose="02020603050405020304" pitchFamily="18" charset="0"/>
              </a:rPr>
              <a:t>	Децата се въвеждат в темата на стихотворението с прослушване на песента „Чакай ме, море“ (музика: Петър Льондев, текст: Ангелина Жекова) и кратка беседа по съдържанието ѝ. В тази част на ситуацията учителят поставя акцент на личните преживявания на децата, свързани с лятото и морето. </a:t>
            </a:r>
          </a:p>
          <a:p>
            <a:pPr indent="0">
              <a:lnSpc>
                <a:spcPct val="107000"/>
              </a:lnSpc>
              <a:spcAft>
                <a:spcPts val="800"/>
              </a:spcAft>
              <a:buNone/>
            </a:pPr>
            <a:r>
              <a:rPr lang="bg-BG" sz="1800" dirty="0">
                <a:effectLst/>
                <a:ea typeface="Calibri" panose="020F0502020204030204" pitchFamily="34" charset="0"/>
                <a:cs typeface="Times New Roman" panose="02020603050405020304" pitchFamily="18" charset="0"/>
              </a:rPr>
              <a:t>	Ситуацията продължава с показ на картина по текста на стихотворението. Учителят насочва вниманието на децата към нейното съдържание с въпросите: Къде са децата на картината? Какво правят? Как се чувстват? За какво трябва да внимавате, когато сте на плажа? </a:t>
            </a:r>
          </a:p>
          <a:p>
            <a:pPr marL="0" indent="0">
              <a:buNone/>
            </a:pPr>
            <a:endParaRPr lang="bg-BG" dirty="0"/>
          </a:p>
        </p:txBody>
      </p:sp>
      <p:pic>
        <p:nvPicPr>
          <p:cNvPr id="2" name="Картина 1">
            <a:extLst>
              <a:ext uri="{FF2B5EF4-FFF2-40B4-BE49-F238E27FC236}">
                <a16:creationId xmlns:a16="http://schemas.microsoft.com/office/drawing/2014/main" id="{BE448876-30FA-F015-18AA-3E45F5FA93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3984" y="3883722"/>
            <a:ext cx="4140096" cy="2659318"/>
          </a:xfrm>
          <a:prstGeom prst="rect">
            <a:avLst/>
          </a:prstGeom>
          <a:noFill/>
          <a:ln>
            <a:noFill/>
          </a:ln>
        </p:spPr>
      </p:pic>
    </p:spTree>
    <p:extLst>
      <p:ext uri="{BB962C8B-B14F-4D97-AF65-F5344CB8AC3E}">
        <p14:creationId xmlns:p14="http://schemas.microsoft.com/office/powerpoint/2010/main" val="1326270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E2F66FB2-3E69-B953-37A1-2335D8C8111E}"/>
              </a:ext>
            </a:extLst>
          </p:cNvPr>
          <p:cNvSpPr>
            <a:spLocks noGrp="1"/>
          </p:cNvSpPr>
          <p:nvPr>
            <p:ph idx="1"/>
          </p:nvPr>
        </p:nvSpPr>
        <p:spPr>
          <a:xfrm>
            <a:off x="817921" y="479221"/>
            <a:ext cx="11199907" cy="6033546"/>
          </a:xfrm>
        </p:spPr>
        <p:txBody>
          <a:bodyPr>
            <a:normAutofit/>
          </a:bodyPr>
          <a:lstStyle/>
          <a:p>
            <a:pPr indent="449580">
              <a:lnSpc>
                <a:spcPct val="107000"/>
              </a:lnSpc>
              <a:spcAft>
                <a:spcPts val="800"/>
              </a:spcAft>
            </a:pPr>
            <a:r>
              <a:rPr lang="bg-BG" sz="1800" dirty="0">
                <a:effectLst/>
                <a:latin typeface="Times New Roman" panose="02020603050405020304" pitchFamily="18" charset="0"/>
                <a:ea typeface="Calibri" panose="020F0502020204030204" pitchFamily="34" charset="0"/>
                <a:cs typeface="Times New Roman" panose="02020603050405020304" pitchFamily="18" charset="0"/>
              </a:rPr>
              <a:t>Следва мотивирано представяне на заглавието и автора на стихотворението и неговото изразително изпълнение от учителя. </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0000"/>
              </a:lnSpc>
              <a:spcAft>
                <a:spcPts val="800"/>
              </a:spcAft>
              <a:buNone/>
            </a:pPr>
            <a:r>
              <a:rPr lang="bg-BG" sz="1800" b="1" dirty="0">
                <a:effectLst/>
                <a:latin typeface="Times New Roman" panose="02020603050405020304" pitchFamily="18" charset="0"/>
                <a:ea typeface="Calibri" panose="020F0502020204030204" pitchFamily="34" charset="0"/>
                <a:cs typeface="Times New Roman" panose="02020603050405020304" pitchFamily="18" charset="0"/>
              </a:rPr>
              <a:t> Лятото рисува</a:t>
            </a: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0000"/>
              </a:lnSpc>
              <a:spcAft>
                <a:spcPts val="800"/>
              </a:spcAft>
              <a:buNone/>
            </a:pPr>
            <a:r>
              <a:rPr lang="bg-BG" sz="1800" i="1" dirty="0">
                <a:effectLst/>
                <a:latin typeface="Times New Roman" panose="02020603050405020304" pitchFamily="18" charset="0"/>
                <a:ea typeface="Calibri" panose="020F0502020204030204" pitchFamily="34" charset="0"/>
                <a:cs typeface="Times New Roman" panose="02020603050405020304" pitchFamily="18" charset="0"/>
              </a:rPr>
              <a:t>Кина Константинова</a:t>
            </a:r>
            <a:endParaRPr lang="bg-BG"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0000"/>
              </a:lnSpc>
              <a:spcAft>
                <a:spcPts val="800"/>
              </a:spcAft>
              <a:buNone/>
            </a:pPr>
            <a:endParaRPr lang="bg-BG"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Картина 10">
            <a:extLst>
              <a:ext uri="{FF2B5EF4-FFF2-40B4-BE49-F238E27FC236}">
                <a16:creationId xmlns:a16="http://schemas.microsoft.com/office/drawing/2014/main" id="{03FC5DF8-CEF5-07F5-23E1-C82B0EB6A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696" y="2158637"/>
            <a:ext cx="9430608" cy="3959134"/>
          </a:xfrm>
          <a:prstGeom prst="rect">
            <a:avLst/>
          </a:prstGeom>
        </p:spPr>
      </p:pic>
    </p:spTree>
    <p:extLst>
      <p:ext uri="{BB962C8B-B14F-4D97-AF65-F5344CB8AC3E}">
        <p14:creationId xmlns:p14="http://schemas.microsoft.com/office/powerpoint/2010/main" val="2208949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ип дърво">
  <a:themeElements>
    <a:clrScheme name="Тип дър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Тип дърво">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ип дър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Тип дърво</Template>
  <TotalTime>771</TotalTime>
  <Words>1371</Words>
  <Application>Microsoft Office PowerPoint</Application>
  <PresentationFormat>Widescreen</PresentationFormat>
  <Paragraphs>100</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Cambria</vt:lpstr>
      <vt:lpstr>Rockwell</vt:lpstr>
      <vt:lpstr>Rockwell Condensed</vt:lpstr>
      <vt:lpstr>Times New Roman</vt:lpstr>
      <vt:lpstr>Wingdings</vt:lpstr>
      <vt:lpstr>Тип дърво</vt:lpstr>
      <vt:lpstr>Теории и практики в светлината на новостите в системата на предучилищното образование </vt:lpstr>
      <vt:lpstr>ПРИЛОЖЕНИЕ НА МНЕМОНИЧНИЯ МЕТОД В ПРЕДУЧИЛИЩНА Възраст   ( ПРИ ВЪЗПРИЕМАНЕ И ЗАУЧАВАНЕ  НА ЛИРИЧЕСКА ТВОРБА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Време за вашите въпроси!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ПРИЛОЖЕНИЕ НА МНЕМОНИЧНИЯ МЕТОД В ПРЕДУЧИЛИЩНА Възраст   ( ПРИ ВЪЗПРИЕМАНЕ И ЗАУЧАВАНЕ  НА ЛИРИЧЕСКА ТВОРБА )    МОНОГРАФИЯ </dc:title>
  <dc:creator>Pepa K.V.</dc:creator>
  <cp:lastModifiedBy>Antoniya</cp:lastModifiedBy>
  <cp:revision>4</cp:revision>
  <dcterms:created xsi:type="dcterms:W3CDTF">2022-09-08T09:26:27Z</dcterms:created>
  <dcterms:modified xsi:type="dcterms:W3CDTF">2025-01-17T14:48:53Z</dcterms:modified>
</cp:coreProperties>
</file>