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5" r:id="rId2"/>
    <p:sldId id="367" r:id="rId3"/>
    <p:sldId id="366" r:id="rId4"/>
    <p:sldId id="263" r:id="rId5"/>
    <p:sldId id="363" r:id="rId6"/>
    <p:sldId id="380" r:id="rId7"/>
    <p:sldId id="381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400"/>
    <a:srgbClr val="EE8E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8" autoAdjust="0"/>
    <p:restoredTop sz="94660"/>
  </p:normalViewPr>
  <p:slideViewPr>
    <p:cSldViewPr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pa K.V." userId="647910178f7bdbac" providerId="LiveId" clId="{0FD330C4-0455-4F89-BD53-2033A72487A3}"/>
    <pc:docChg chg="undo custSel addSld modSld">
      <pc:chgData name="Pepa K.V." userId="647910178f7bdbac" providerId="LiveId" clId="{0FD330C4-0455-4F89-BD53-2033A72487A3}" dt="2022-05-06T16:23:19.752" v="2375" actId="20577"/>
      <pc:docMkLst>
        <pc:docMk/>
      </pc:docMkLst>
      <pc:sldChg chg="modSp mod">
        <pc:chgData name="Pepa K.V." userId="647910178f7bdbac" providerId="LiveId" clId="{0FD330C4-0455-4F89-BD53-2033A72487A3}" dt="2022-05-06T12:39:23.166" v="227" actId="20577"/>
        <pc:sldMkLst>
          <pc:docMk/>
          <pc:sldMk cId="363920370" sldId="256"/>
        </pc:sldMkLst>
      </pc:sldChg>
      <pc:sldChg chg="modSp mod">
        <pc:chgData name="Pepa K.V." userId="647910178f7bdbac" providerId="LiveId" clId="{0FD330C4-0455-4F89-BD53-2033A72487A3}" dt="2022-05-06T12:29:31.427" v="203" actId="20577"/>
        <pc:sldMkLst>
          <pc:docMk/>
          <pc:sldMk cId="4103309497" sldId="257"/>
        </pc:sldMkLst>
      </pc:sldChg>
      <pc:sldChg chg="modSp mod">
        <pc:chgData name="Pepa K.V." userId="647910178f7bdbac" providerId="LiveId" clId="{0FD330C4-0455-4F89-BD53-2033A72487A3}" dt="2022-05-06T12:42:47.182" v="249" actId="20577"/>
        <pc:sldMkLst>
          <pc:docMk/>
          <pc:sldMk cId="674927065" sldId="267"/>
        </pc:sldMkLst>
      </pc:sldChg>
      <pc:sldChg chg="modSp mod">
        <pc:chgData name="Pepa K.V." userId="647910178f7bdbac" providerId="LiveId" clId="{0FD330C4-0455-4F89-BD53-2033A72487A3}" dt="2022-05-06T12:46:01.446" v="411" actId="20577"/>
        <pc:sldMkLst>
          <pc:docMk/>
          <pc:sldMk cId="500688246" sldId="269"/>
        </pc:sldMkLst>
      </pc:sldChg>
      <pc:sldChg chg="modSp mod">
        <pc:chgData name="Pepa K.V." userId="647910178f7bdbac" providerId="LiveId" clId="{0FD330C4-0455-4F89-BD53-2033A72487A3}" dt="2022-05-06T12:44:48.716" v="358" actId="20577"/>
        <pc:sldMkLst>
          <pc:docMk/>
          <pc:sldMk cId="278634901" sldId="273"/>
        </pc:sldMkLst>
      </pc:sldChg>
      <pc:sldChg chg="modSp mod">
        <pc:chgData name="Pepa K.V." userId="647910178f7bdbac" providerId="LiveId" clId="{0FD330C4-0455-4F89-BD53-2033A72487A3}" dt="2022-05-06T12:44:58.728" v="359" actId="20577"/>
        <pc:sldMkLst>
          <pc:docMk/>
          <pc:sldMk cId="1618824259" sldId="274"/>
        </pc:sldMkLst>
      </pc:sldChg>
      <pc:sldChg chg="addSp modSp mod setBg">
        <pc:chgData name="Pepa K.V." userId="647910178f7bdbac" providerId="LiveId" clId="{0FD330C4-0455-4F89-BD53-2033A72487A3}" dt="2022-05-06T15:37:56.052" v="1860"/>
        <pc:sldMkLst>
          <pc:docMk/>
          <pc:sldMk cId="470115580" sldId="277"/>
        </pc:sldMkLst>
      </pc:sldChg>
      <pc:sldChg chg="addSp delSp modSp mod setBg">
        <pc:chgData name="Pepa K.V." userId="647910178f7bdbac" providerId="LiveId" clId="{0FD330C4-0455-4F89-BD53-2033A72487A3}" dt="2022-05-06T14:19:09.556" v="1190" actId="1076"/>
        <pc:sldMkLst>
          <pc:docMk/>
          <pc:sldMk cId="3733989314" sldId="278"/>
        </pc:sldMkLst>
      </pc:sldChg>
      <pc:sldChg chg="addSp modSp mod setBg">
        <pc:chgData name="Pepa K.V." userId="647910178f7bdbac" providerId="LiveId" clId="{0FD330C4-0455-4F89-BD53-2033A72487A3}" dt="2022-05-06T14:48:50.906" v="1420" actId="1076"/>
        <pc:sldMkLst>
          <pc:docMk/>
          <pc:sldMk cId="3039540093" sldId="279"/>
        </pc:sldMkLst>
      </pc:sldChg>
      <pc:sldChg chg="addSp modSp mod setBg">
        <pc:chgData name="Pepa K.V." userId="647910178f7bdbac" providerId="LiveId" clId="{0FD330C4-0455-4F89-BD53-2033A72487A3}" dt="2022-05-06T15:22:16.220" v="1761"/>
        <pc:sldMkLst>
          <pc:docMk/>
          <pc:sldMk cId="334810015" sldId="280"/>
        </pc:sldMkLst>
      </pc:sldChg>
      <pc:sldChg chg="addSp modSp mod setBg">
        <pc:chgData name="Pepa K.V." userId="647910178f7bdbac" providerId="LiveId" clId="{0FD330C4-0455-4F89-BD53-2033A72487A3}" dt="2022-05-06T15:37:27.053" v="1858" actId="1076"/>
        <pc:sldMkLst>
          <pc:docMk/>
          <pc:sldMk cId="1496750120" sldId="281"/>
        </pc:sldMkLst>
      </pc:sldChg>
      <pc:sldChg chg="addSp modSp mod setBg">
        <pc:chgData name="Pepa K.V." userId="647910178f7bdbac" providerId="LiveId" clId="{0FD330C4-0455-4F89-BD53-2033A72487A3}" dt="2022-05-06T15:45:21.997" v="1878" actId="1076"/>
        <pc:sldMkLst>
          <pc:docMk/>
          <pc:sldMk cId="3903157111" sldId="282"/>
        </pc:sldMkLst>
      </pc:sldChg>
      <pc:sldChg chg="modSp mod">
        <pc:chgData name="Pepa K.V." userId="647910178f7bdbac" providerId="LiveId" clId="{0FD330C4-0455-4F89-BD53-2033A72487A3}" dt="2022-05-06T12:59:00.526" v="451" actId="20577"/>
        <pc:sldMkLst>
          <pc:docMk/>
          <pc:sldMk cId="3805234419" sldId="283"/>
        </pc:sldMkLst>
      </pc:sldChg>
      <pc:sldChg chg="modSp mod">
        <pc:chgData name="Pepa K.V." userId="647910178f7bdbac" providerId="LiveId" clId="{0FD330C4-0455-4F89-BD53-2033A72487A3}" dt="2022-05-06T13:00:03.811" v="454" actId="14100"/>
        <pc:sldMkLst>
          <pc:docMk/>
          <pc:sldMk cId="862588153" sldId="296"/>
        </pc:sldMkLst>
      </pc:sldChg>
      <pc:sldChg chg="modSp mod">
        <pc:chgData name="Pepa K.V." userId="647910178f7bdbac" providerId="LiveId" clId="{0FD330C4-0455-4F89-BD53-2033A72487A3}" dt="2022-05-06T13:08:47.529" v="609" actId="1076"/>
        <pc:sldMkLst>
          <pc:docMk/>
          <pc:sldMk cId="2664803822" sldId="297"/>
        </pc:sldMkLst>
      </pc:sldChg>
      <pc:sldChg chg="modSp mod">
        <pc:chgData name="Pepa K.V." userId="647910178f7bdbac" providerId="LiveId" clId="{0FD330C4-0455-4F89-BD53-2033A72487A3}" dt="2022-05-06T13:05:18.639" v="493" actId="20577"/>
        <pc:sldMkLst>
          <pc:docMk/>
          <pc:sldMk cId="838953153" sldId="298"/>
        </pc:sldMkLst>
      </pc:sldChg>
      <pc:sldChg chg="modSp mod">
        <pc:chgData name="Pepa K.V." userId="647910178f7bdbac" providerId="LiveId" clId="{0FD330C4-0455-4F89-BD53-2033A72487A3}" dt="2022-05-06T13:06:02.944" v="535" actId="20577"/>
        <pc:sldMkLst>
          <pc:docMk/>
          <pc:sldMk cId="4219921049" sldId="299"/>
        </pc:sldMkLst>
      </pc:sldChg>
      <pc:sldChg chg="modSp mod">
        <pc:chgData name="Pepa K.V." userId="647910178f7bdbac" providerId="LiveId" clId="{0FD330C4-0455-4F89-BD53-2033A72487A3}" dt="2022-05-06T15:47:41.850" v="1952" actId="20577"/>
        <pc:sldMkLst>
          <pc:docMk/>
          <pc:sldMk cId="2751890855" sldId="326"/>
        </pc:sldMkLst>
      </pc:sldChg>
      <pc:sldChg chg="modSp mod">
        <pc:chgData name="Pepa K.V." userId="647910178f7bdbac" providerId="LiveId" clId="{0FD330C4-0455-4F89-BD53-2033A72487A3}" dt="2022-05-06T15:51:55.427" v="2094" actId="20577"/>
        <pc:sldMkLst>
          <pc:docMk/>
          <pc:sldMk cId="2842862654" sldId="328"/>
        </pc:sldMkLst>
      </pc:sldChg>
      <pc:sldChg chg="modSp mod">
        <pc:chgData name="Pepa K.V." userId="647910178f7bdbac" providerId="LiveId" clId="{0FD330C4-0455-4F89-BD53-2033A72487A3}" dt="2022-05-06T15:56:28.192" v="2218" actId="27918"/>
        <pc:sldMkLst>
          <pc:docMk/>
          <pc:sldMk cId="4118046934" sldId="330"/>
        </pc:sldMkLst>
      </pc:sldChg>
      <pc:sldChg chg="addSp modSp mod setBg">
        <pc:chgData name="Pepa K.V." userId="647910178f7bdbac" providerId="LiveId" clId="{0FD330C4-0455-4F89-BD53-2033A72487A3}" dt="2022-05-06T16:17:11.570" v="2295" actId="20577"/>
        <pc:sldMkLst>
          <pc:docMk/>
          <pc:sldMk cId="33219639" sldId="331"/>
        </pc:sldMkLst>
      </pc:sldChg>
      <pc:sldChg chg="modSp mod setBg">
        <pc:chgData name="Pepa K.V." userId="647910178f7bdbac" providerId="LiveId" clId="{0FD330C4-0455-4F89-BD53-2033A72487A3}" dt="2022-05-06T16:19:58.932" v="2297" actId="20577"/>
        <pc:sldMkLst>
          <pc:docMk/>
          <pc:sldMk cId="4112895794" sldId="332"/>
        </pc:sldMkLst>
      </pc:sldChg>
      <pc:sldChg chg="modSp mod">
        <pc:chgData name="Pepa K.V." userId="647910178f7bdbac" providerId="LiveId" clId="{0FD330C4-0455-4F89-BD53-2033A72487A3}" dt="2022-05-06T12:44:02.176" v="298" actId="20577"/>
        <pc:sldMkLst>
          <pc:docMk/>
          <pc:sldMk cId="1183340292" sldId="333"/>
        </pc:sldMkLst>
      </pc:sldChg>
      <pc:sldChg chg="modSp mod">
        <pc:chgData name="Pepa K.V." userId="647910178f7bdbac" providerId="LiveId" clId="{0FD330C4-0455-4F89-BD53-2033A72487A3}" dt="2022-05-06T16:21:25.708" v="2341" actId="20577"/>
        <pc:sldMkLst>
          <pc:docMk/>
          <pc:sldMk cId="3198899185" sldId="334"/>
        </pc:sldMkLst>
      </pc:sldChg>
      <pc:sldChg chg="modSp mod">
        <pc:chgData name="Pepa K.V." userId="647910178f7bdbac" providerId="LiveId" clId="{0FD330C4-0455-4F89-BD53-2033A72487A3}" dt="2022-05-06T16:23:19.752" v="2375" actId="20577"/>
        <pc:sldMkLst>
          <pc:docMk/>
          <pc:sldMk cId="16870076" sldId="336"/>
        </pc:sldMkLst>
      </pc:sldChg>
      <pc:sldChg chg="modSp mod">
        <pc:chgData name="Pepa K.V." userId="647910178f7bdbac" providerId="LiveId" clId="{0FD330C4-0455-4F89-BD53-2033A72487A3}" dt="2022-05-06T15:54:16.461" v="2154" actId="1076"/>
        <pc:sldMkLst>
          <pc:docMk/>
          <pc:sldMk cId="529696428" sldId="343"/>
        </pc:sldMkLst>
      </pc:sldChg>
      <pc:sldChg chg="addSp delSp modSp mod">
        <pc:chgData name="Pepa K.V." userId="647910178f7bdbac" providerId="LiveId" clId="{0FD330C4-0455-4F89-BD53-2033A72487A3}" dt="2022-05-06T13:16:32.076" v="785" actId="207"/>
        <pc:sldMkLst>
          <pc:docMk/>
          <pc:sldMk cId="716074589" sldId="345"/>
        </pc:sldMkLst>
      </pc:sldChg>
      <pc:sldChg chg="addSp delSp modSp new mod">
        <pc:chgData name="Pepa K.V." userId="647910178f7bdbac" providerId="LiveId" clId="{0FD330C4-0455-4F89-BD53-2033A72487A3}" dt="2022-05-06T13:42:37.368" v="885" actId="11529"/>
        <pc:sldMkLst>
          <pc:docMk/>
          <pc:sldMk cId="4271926514" sldId="346"/>
        </pc:sldMkLst>
      </pc:sldChg>
      <pc:sldChg chg="addSp delSp modSp mod setBg">
        <pc:chgData name="Pepa K.V." userId="647910178f7bdbac" providerId="LiveId" clId="{0FD330C4-0455-4F89-BD53-2033A72487A3}" dt="2022-05-06T14:05:39.340" v="1085"/>
        <pc:sldMkLst>
          <pc:docMk/>
          <pc:sldMk cId="1996516268" sldId="347"/>
        </pc:sldMkLst>
      </pc:sldChg>
      <pc:sldChg chg="addSp delSp modSp mod setBg">
        <pc:chgData name="Pepa K.V." userId="647910178f7bdbac" providerId="LiveId" clId="{0FD330C4-0455-4F89-BD53-2033A72487A3}" dt="2022-05-06T14:05:30.341" v="1083"/>
        <pc:sldMkLst>
          <pc:docMk/>
          <pc:sldMk cId="2059456272" sldId="348"/>
        </pc:sldMkLst>
      </pc:sldChg>
      <pc:sldChg chg="addSp delSp modSp mod setBg">
        <pc:chgData name="Pepa K.V." userId="647910178f7bdbac" providerId="LiveId" clId="{0FD330C4-0455-4F89-BD53-2033A72487A3}" dt="2022-05-06T14:08:43.021" v="1147" actId="11529"/>
        <pc:sldMkLst>
          <pc:docMk/>
          <pc:sldMk cId="875167731" sldId="349"/>
        </pc:sldMkLst>
      </pc:sldChg>
      <pc:sldChg chg="addSp delSp modSp mod setBg">
        <pc:chgData name="Pepa K.V." userId="647910178f7bdbac" providerId="LiveId" clId="{0FD330C4-0455-4F89-BD53-2033A72487A3}" dt="2022-05-06T14:19:45.939" v="1191" actId="11529"/>
        <pc:sldMkLst>
          <pc:docMk/>
          <pc:sldMk cId="1435781339" sldId="350"/>
        </pc:sldMkLst>
      </pc:sldChg>
      <pc:sldChg chg="addSp delSp modSp mod setBg modAnim">
        <pc:chgData name="Pepa K.V." userId="647910178f7bdbac" providerId="LiveId" clId="{0FD330C4-0455-4F89-BD53-2033A72487A3}" dt="2022-05-06T14:45:41.809" v="1348" actId="11529"/>
        <pc:sldMkLst>
          <pc:docMk/>
          <pc:sldMk cId="4109226923" sldId="351"/>
        </pc:sldMkLst>
      </pc:sldChg>
      <pc:sldChg chg="addSp delSp modSp mod setBg delAnim">
        <pc:chgData name="Pepa K.V." userId="647910178f7bdbac" providerId="LiveId" clId="{0FD330C4-0455-4F89-BD53-2033A72487A3}" dt="2022-05-06T14:59:24.814" v="1425" actId="478"/>
        <pc:sldMkLst>
          <pc:docMk/>
          <pc:sldMk cId="2302820021" sldId="352"/>
        </pc:sldMkLst>
      </pc:sldChg>
      <pc:sldChg chg="addSp delSp modSp mod setBg">
        <pc:chgData name="Pepa K.V." userId="647910178f7bdbac" providerId="LiveId" clId="{0FD330C4-0455-4F89-BD53-2033A72487A3}" dt="2022-05-06T15:02:27.995" v="1436" actId="11529"/>
        <pc:sldMkLst>
          <pc:docMk/>
          <pc:sldMk cId="3603201789" sldId="353"/>
        </pc:sldMkLst>
      </pc:sldChg>
      <pc:sldChg chg="addSp delSp modSp mod setBg">
        <pc:chgData name="Pepa K.V." userId="647910178f7bdbac" providerId="LiveId" clId="{0FD330C4-0455-4F89-BD53-2033A72487A3}" dt="2022-05-06T15:12:32.489" v="1540" actId="11529"/>
        <pc:sldMkLst>
          <pc:docMk/>
          <pc:sldMk cId="1690884256" sldId="354"/>
        </pc:sldMkLst>
      </pc:sldChg>
      <pc:sldChg chg="addSp delSp modSp mod setBg">
        <pc:chgData name="Pepa K.V." userId="647910178f7bdbac" providerId="LiveId" clId="{0FD330C4-0455-4F89-BD53-2033A72487A3}" dt="2022-05-06T15:17:58.498" v="1757" actId="20577"/>
        <pc:sldMkLst>
          <pc:docMk/>
          <pc:sldMk cId="1472148893" sldId="355"/>
        </pc:sldMkLst>
      </pc:sldChg>
      <pc:sldChg chg="addSp delSp modSp mod setBg">
        <pc:chgData name="Pepa K.V." userId="647910178f7bdbac" providerId="LiveId" clId="{0FD330C4-0455-4F89-BD53-2033A72487A3}" dt="2022-05-06T15:28:59.734" v="1843" actId="11529"/>
        <pc:sldMkLst>
          <pc:docMk/>
          <pc:sldMk cId="1969325538" sldId="356"/>
        </pc:sldMkLst>
      </pc:sldChg>
      <pc:sldChg chg="addSp delSp modSp mod setBg">
        <pc:chgData name="Pepa K.V." userId="647910178f7bdbac" providerId="LiveId" clId="{0FD330C4-0455-4F89-BD53-2033A72487A3}" dt="2022-05-06T15:33:10.035" v="1852" actId="14100"/>
        <pc:sldMkLst>
          <pc:docMk/>
          <pc:sldMk cId="2029911586" sldId="357"/>
        </pc:sldMkLst>
      </pc:sldChg>
      <pc:sldChg chg="modSp mod setBg">
        <pc:chgData name="Pepa K.V." userId="647910178f7bdbac" providerId="LiveId" clId="{0FD330C4-0455-4F89-BD53-2033A72487A3}" dt="2022-05-06T15:36:54.434" v="1856"/>
        <pc:sldMkLst>
          <pc:docMk/>
          <pc:sldMk cId="2602423536" sldId="358"/>
        </pc:sldMkLst>
      </pc:sldChg>
      <pc:sldChg chg="addSp delSp modSp mod setBg">
        <pc:chgData name="Pepa K.V." userId="647910178f7bdbac" providerId="LiveId" clId="{0FD330C4-0455-4F89-BD53-2033A72487A3}" dt="2022-05-06T15:45:39.382" v="1879" actId="11529"/>
        <pc:sldMkLst>
          <pc:docMk/>
          <pc:sldMk cId="241912412" sldId="359"/>
        </pc:sldMkLst>
      </pc:sldChg>
    </pc:docChg>
  </pc:docChgLst>
  <pc:docChgLst>
    <pc:chgData name="Pepa K.V." userId="647910178f7bdbac" providerId="LiveId" clId="{0214B2AD-2A45-43DA-93B8-6D8370CDAB89}"/>
    <pc:docChg chg="undo custSel addSld delSld modSld">
      <pc:chgData name="Pepa K.V." userId="647910178f7bdbac" providerId="LiveId" clId="{0214B2AD-2A45-43DA-93B8-6D8370CDAB89}" dt="2025-01-17T10:26:05.441" v="63" actId="680"/>
      <pc:docMkLst>
        <pc:docMk/>
      </pc:docMkLst>
      <pc:sldChg chg="add del">
        <pc:chgData name="Pepa K.V." userId="647910178f7bdbac" providerId="LiveId" clId="{0214B2AD-2A45-43DA-93B8-6D8370CDAB89}" dt="2025-01-17T10:26:02.001" v="58" actId="47"/>
        <pc:sldMkLst>
          <pc:docMk/>
          <pc:sldMk cId="363920370" sldId="256"/>
        </pc:sldMkLst>
      </pc:sldChg>
      <pc:sldChg chg="add del">
        <pc:chgData name="Pepa K.V." userId="647910178f7bdbac" providerId="LiveId" clId="{0214B2AD-2A45-43DA-93B8-6D8370CDAB89}" dt="2025-01-17T10:26:01.730" v="57" actId="47"/>
        <pc:sldMkLst>
          <pc:docMk/>
          <pc:sldMk cId="4103309497" sldId="257"/>
        </pc:sldMkLst>
      </pc:sldChg>
      <pc:sldChg chg="add del">
        <pc:chgData name="Pepa K.V." userId="647910178f7bdbac" providerId="LiveId" clId="{0214B2AD-2A45-43DA-93B8-6D8370CDAB89}" dt="2025-01-17T10:26:00.536" v="52" actId="47"/>
        <pc:sldMkLst>
          <pc:docMk/>
          <pc:sldMk cId="674927065" sldId="267"/>
        </pc:sldMkLst>
      </pc:sldChg>
      <pc:sldChg chg="modSp mod">
        <pc:chgData name="Pepa K.V." userId="647910178f7bdbac" providerId="LiveId" clId="{0214B2AD-2A45-43DA-93B8-6D8370CDAB89}" dt="2025-01-17T08:01:52.557" v="9" actId="2164"/>
        <pc:sldMkLst>
          <pc:docMk/>
          <pc:sldMk cId="470115580" sldId="277"/>
        </pc:sldMkLst>
        <pc:graphicFrameChg chg="mod modGraphic">
          <ac:chgData name="Pepa K.V." userId="647910178f7bdbac" providerId="LiveId" clId="{0214B2AD-2A45-43DA-93B8-6D8370CDAB89}" dt="2025-01-17T08:01:52.557" v="9" actId="2164"/>
          <ac:graphicFrameMkLst>
            <pc:docMk/>
            <pc:sldMk cId="470115580" sldId="277"/>
            <ac:graphicFrameMk id="2" creationId="{00000000-0000-0000-0000-000000000000}"/>
          </ac:graphicFrameMkLst>
        </pc:graphicFrameChg>
      </pc:sldChg>
      <pc:sldChg chg="modSp mod">
        <pc:chgData name="Pepa K.V." userId="647910178f7bdbac" providerId="LiveId" clId="{0214B2AD-2A45-43DA-93B8-6D8370CDAB89}" dt="2025-01-17T08:02:37.782" v="22" actId="20577"/>
        <pc:sldMkLst>
          <pc:docMk/>
          <pc:sldMk cId="3039540093" sldId="279"/>
        </pc:sldMkLst>
        <pc:graphicFrameChg chg="modGraphic">
          <ac:chgData name="Pepa K.V." userId="647910178f7bdbac" providerId="LiveId" clId="{0214B2AD-2A45-43DA-93B8-6D8370CDAB89}" dt="2025-01-17T08:02:37.782" v="22" actId="20577"/>
          <ac:graphicFrameMkLst>
            <pc:docMk/>
            <pc:sldMk cId="3039540093" sldId="279"/>
            <ac:graphicFrameMk id="2" creationId="{00000000-0000-0000-0000-000000000000}"/>
          </ac:graphicFrameMkLst>
        </pc:graphicFrameChg>
      </pc:sldChg>
      <pc:sldChg chg="addSp delSp modSp mod">
        <pc:chgData name="Pepa K.V." userId="647910178f7bdbac" providerId="LiveId" clId="{0214B2AD-2A45-43DA-93B8-6D8370CDAB89}" dt="2025-01-17T10:26:01.562" v="56" actId="478"/>
        <pc:sldMkLst>
          <pc:docMk/>
          <pc:sldMk cId="3385553118" sldId="364"/>
        </pc:sldMkLst>
        <pc:spChg chg="mod">
          <ac:chgData name="Pepa K.V." userId="647910178f7bdbac" providerId="LiveId" clId="{0214B2AD-2A45-43DA-93B8-6D8370CDAB89}" dt="2025-01-17T10:26:01.362" v="55" actId="1076"/>
          <ac:spMkLst>
            <pc:docMk/>
            <pc:sldMk cId="3385553118" sldId="364"/>
            <ac:spMk id="4" creationId="{F651E318-9E78-290E-B02D-6B8C7B95B7AD}"/>
          </ac:spMkLst>
        </pc:spChg>
        <pc:spChg chg="add del">
          <ac:chgData name="Pepa K.V." userId="647910178f7bdbac" providerId="LiveId" clId="{0214B2AD-2A45-43DA-93B8-6D8370CDAB89}" dt="2025-01-17T10:26:01.562" v="56" actId="478"/>
          <ac:spMkLst>
            <pc:docMk/>
            <pc:sldMk cId="3385553118" sldId="364"/>
            <ac:spMk id="5" creationId="{08BD2016-4D54-92CE-8B43-0A0D1FDE3137}"/>
          </ac:spMkLst>
        </pc:spChg>
      </pc:sldChg>
      <pc:sldChg chg="addSp delSp modSp new del mod">
        <pc:chgData name="Pepa K.V." userId="647910178f7bdbac" providerId="LiveId" clId="{0214B2AD-2A45-43DA-93B8-6D8370CDAB89}" dt="2025-01-17T10:26:05.441" v="63" actId="680"/>
        <pc:sldMkLst>
          <pc:docMk/>
          <pc:sldMk cId="310750666" sldId="365"/>
        </pc:sldMkLst>
        <pc:spChg chg="add del">
          <ac:chgData name="Pepa K.V." userId="647910178f7bdbac" providerId="LiveId" clId="{0214B2AD-2A45-43DA-93B8-6D8370CDAB89}" dt="2025-01-17T10:26:04.841" v="62" actId="478"/>
          <ac:spMkLst>
            <pc:docMk/>
            <pc:sldMk cId="310750666" sldId="365"/>
            <ac:spMk id="2" creationId="{35442457-C725-19F1-98D2-4E481FDEF078}"/>
          </ac:spMkLst>
        </pc:spChg>
        <pc:spChg chg="mod">
          <ac:chgData name="Pepa K.V." userId="647910178f7bdbac" providerId="LiveId" clId="{0214B2AD-2A45-43DA-93B8-6D8370CDAB89}" dt="2025-01-17T10:26:04.326" v="61"/>
          <ac:spMkLst>
            <pc:docMk/>
            <pc:sldMk cId="310750666" sldId="365"/>
            <ac:spMk id="3" creationId="{9D5FF3E0-5DC8-27F9-8E83-221EB8F4F7F0}"/>
          </ac:spMkLst>
        </pc:spChg>
      </pc:sldChg>
    </pc:docChg>
  </pc:docChgLst>
  <pc:docChgLst>
    <pc:chgData name="Pepa K.V." userId="647910178f7bdbac" providerId="LiveId" clId="{E2ED1173-7EDF-4797-A2E9-878A65C7F93A}"/>
    <pc:docChg chg="custSel addSld delSld modSld sldOrd">
      <pc:chgData name="Pepa K.V." userId="647910178f7bdbac" providerId="LiveId" clId="{E2ED1173-7EDF-4797-A2E9-878A65C7F93A}" dt="2022-05-06T17:09:29.816" v="411" actId="1076"/>
      <pc:docMkLst>
        <pc:docMk/>
      </pc:docMkLst>
      <pc:sldChg chg="modSp mod">
        <pc:chgData name="Pepa K.V." userId="647910178f7bdbac" providerId="LiveId" clId="{E2ED1173-7EDF-4797-A2E9-878A65C7F93A}" dt="2022-05-06T17:09:29.816" v="411" actId="1076"/>
        <pc:sldMkLst>
          <pc:docMk/>
          <pc:sldMk cId="363920370" sldId="256"/>
        </pc:sldMkLst>
      </pc:sldChg>
      <pc:sldChg chg="modSp mod">
        <pc:chgData name="Pepa K.V." userId="647910178f7bdbac" providerId="LiveId" clId="{E2ED1173-7EDF-4797-A2E9-878A65C7F93A}" dt="2022-05-06T17:01:14.625" v="64" actId="207"/>
        <pc:sldMkLst>
          <pc:docMk/>
          <pc:sldMk cId="33219639" sldId="331"/>
        </pc:sldMkLst>
      </pc:sldChg>
      <pc:sldChg chg="modSp mod">
        <pc:chgData name="Pepa K.V." userId="647910178f7bdbac" providerId="LiveId" clId="{E2ED1173-7EDF-4797-A2E9-878A65C7F93A}" dt="2022-05-06T17:05:01.520" v="98" actId="207"/>
        <pc:sldMkLst>
          <pc:docMk/>
          <pc:sldMk cId="4112895794" sldId="332"/>
        </pc:sldMkLst>
      </pc:sldChg>
      <pc:sldChg chg="modSp mod">
        <pc:chgData name="Pepa K.V." userId="647910178f7bdbac" providerId="LiveId" clId="{E2ED1173-7EDF-4797-A2E9-878A65C7F93A}" dt="2022-05-06T17:06:48.128" v="256" actId="20577"/>
        <pc:sldMkLst>
          <pc:docMk/>
          <pc:sldMk cId="1696255528" sldId="337"/>
        </pc:sldMkLst>
      </pc:sldChg>
      <pc:sldChg chg="modSp mod">
        <pc:chgData name="Pepa K.V." userId="647910178f7bdbac" providerId="LiveId" clId="{E2ED1173-7EDF-4797-A2E9-878A65C7F93A}" dt="2022-05-06T17:06:07.884" v="215" actId="20577"/>
        <pc:sldMkLst>
          <pc:docMk/>
          <pc:sldMk cId="2585226524" sldId="338"/>
        </pc:sldMkLst>
      </pc:sldChg>
      <pc:sldChg chg="modSp mod">
        <pc:chgData name="Pepa K.V." userId="647910178f7bdbac" providerId="LiveId" clId="{E2ED1173-7EDF-4797-A2E9-878A65C7F93A}" dt="2022-05-06T17:08:32.937" v="367" actId="20577"/>
        <pc:sldMkLst>
          <pc:docMk/>
          <pc:sldMk cId="2895964536" sldId="342"/>
        </pc:sldMkLst>
      </pc:sldChg>
      <pc:sldChg chg="modSp mod">
        <pc:chgData name="Pepa K.V." userId="647910178f7bdbac" providerId="LiveId" clId="{E2ED1173-7EDF-4797-A2E9-878A65C7F93A}" dt="2022-05-06T17:07:33.276" v="308" actId="20577"/>
        <pc:sldMkLst>
          <pc:docMk/>
          <pc:sldMk cId="3836944701" sldId="344"/>
        </pc:sldMkLst>
      </pc:sldChg>
      <pc:sldChg chg="addSp delSp modSp new del mod ord setBg">
        <pc:chgData name="Pepa K.V." userId="647910178f7bdbac" providerId="LiveId" clId="{E2ED1173-7EDF-4797-A2E9-878A65C7F93A}" dt="2022-05-06T17:04:50.018" v="96" actId="47"/>
        <pc:sldMkLst>
          <pc:docMk/>
          <pc:sldMk cId="662944733" sldId="360"/>
        </pc:sldMkLst>
      </pc:sldChg>
      <pc:sldChg chg="addSp delSp modSp mod setBg">
        <pc:chgData name="Pepa K.V." userId="647910178f7bdbac" providerId="LiveId" clId="{E2ED1173-7EDF-4797-A2E9-878A65C7F93A}" dt="2022-05-06T17:01:26.640" v="66" actId="207"/>
        <pc:sldMkLst>
          <pc:docMk/>
          <pc:sldMk cId="4250519563" sldId="361"/>
        </pc:sldMkLst>
      </pc:sldChg>
      <pc:sldChg chg="addSp delSp modSp mod setBg">
        <pc:chgData name="Pepa K.V." userId="647910178f7bdbac" providerId="LiveId" clId="{E2ED1173-7EDF-4797-A2E9-878A65C7F93A}" dt="2022-05-06T17:04:27.689" v="95" actId="1076"/>
        <pc:sldMkLst>
          <pc:docMk/>
          <pc:sldMk cId="2292435933" sldId="362"/>
        </pc:sldMkLst>
      </pc:sldChg>
    </pc:docChg>
  </pc:docChgLst>
  <pc:docChgLst>
    <pc:chgData name="Pepa K.V." userId="647910178f7bdbac" providerId="LiveId" clId="{4A664437-83E8-40C4-A420-B520F28E5BE2}"/>
    <pc:docChg chg="custSel modSld">
      <pc:chgData name="Pepa K.V." userId="647910178f7bdbac" providerId="LiveId" clId="{4A664437-83E8-40C4-A420-B520F28E5BE2}" dt="2022-05-07T12:21:10.446" v="80" actId="20577"/>
      <pc:docMkLst>
        <pc:docMk/>
      </pc:docMkLst>
      <pc:sldChg chg="modSp mod">
        <pc:chgData name="Pepa K.V." userId="647910178f7bdbac" providerId="LiveId" clId="{4A664437-83E8-40C4-A420-B520F28E5BE2}" dt="2022-05-07T11:59:06.209" v="73" actId="20577"/>
        <pc:sldMkLst>
          <pc:docMk/>
          <pc:sldMk cId="1496750120" sldId="281"/>
        </pc:sldMkLst>
      </pc:sldChg>
      <pc:sldChg chg="modSp mod">
        <pc:chgData name="Pepa K.V." userId="647910178f7bdbac" providerId="LiveId" clId="{4A664437-83E8-40C4-A420-B520F28E5BE2}" dt="2022-05-07T11:35:29.776" v="20" actId="20577"/>
        <pc:sldMkLst>
          <pc:docMk/>
          <pc:sldMk cId="1588961366" sldId="300"/>
        </pc:sldMkLst>
      </pc:sldChg>
      <pc:sldChg chg="modSp mod">
        <pc:chgData name="Pepa K.V." userId="647910178f7bdbac" providerId="LiveId" clId="{4A664437-83E8-40C4-A420-B520F28E5BE2}" dt="2022-05-07T12:10:14.310" v="75" actId="207"/>
        <pc:sldMkLst>
          <pc:docMk/>
          <pc:sldMk cId="33219639" sldId="331"/>
        </pc:sldMkLst>
      </pc:sldChg>
      <pc:sldChg chg="modSp mod">
        <pc:chgData name="Pepa K.V." userId="647910178f7bdbac" providerId="LiveId" clId="{4A664437-83E8-40C4-A420-B520F28E5BE2}" dt="2022-05-07T11:48:08.263" v="38" actId="14100"/>
        <pc:sldMkLst>
          <pc:docMk/>
          <pc:sldMk cId="4102210413" sldId="341"/>
        </pc:sldMkLst>
      </pc:sldChg>
      <pc:sldChg chg="modSp mod">
        <pc:chgData name="Pepa K.V." userId="647910178f7bdbac" providerId="LiveId" clId="{4A664437-83E8-40C4-A420-B520F28E5BE2}" dt="2022-05-07T12:21:10.446" v="80" actId="20577"/>
        <pc:sldMkLst>
          <pc:docMk/>
          <pc:sldMk cId="3836944701" sldId="344"/>
        </pc:sldMkLst>
      </pc:sldChg>
      <pc:sldChg chg="modTransition">
        <pc:chgData name="Pepa K.V." userId="647910178f7bdbac" providerId="LiveId" clId="{4A664437-83E8-40C4-A420-B520F28E5BE2}" dt="2022-05-07T11:20:50.108" v="13"/>
        <pc:sldMkLst>
          <pc:docMk/>
          <pc:sldMk cId="4271926514" sldId="346"/>
        </pc:sldMkLst>
      </pc:sldChg>
      <pc:sldChg chg="modTransition">
        <pc:chgData name="Pepa K.V." userId="647910178f7bdbac" providerId="LiveId" clId="{4A664437-83E8-40C4-A420-B520F28E5BE2}" dt="2022-05-07T11:20:46.307" v="12"/>
        <pc:sldMkLst>
          <pc:docMk/>
          <pc:sldMk cId="1996516268" sldId="347"/>
        </pc:sldMkLst>
      </pc:sldChg>
      <pc:sldChg chg="modTransition">
        <pc:chgData name="Pepa K.V." userId="647910178f7bdbac" providerId="LiveId" clId="{4A664437-83E8-40C4-A420-B520F28E5BE2}" dt="2022-05-07T11:20:42.237" v="11"/>
        <pc:sldMkLst>
          <pc:docMk/>
          <pc:sldMk cId="2059456272" sldId="348"/>
        </pc:sldMkLst>
      </pc:sldChg>
      <pc:sldChg chg="modTransition">
        <pc:chgData name="Pepa K.V." userId="647910178f7bdbac" providerId="LiveId" clId="{4A664437-83E8-40C4-A420-B520F28E5BE2}" dt="2022-05-07T11:20:37.919" v="10"/>
        <pc:sldMkLst>
          <pc:docMk/>
          <pc:sldMk cId="875167731" sldId="349"/>
        </pc:sldMkLst>
      </pc:sldChg>
      <pc:sldChg chg="modTransition">
        <pc:chgData name="Pepa K.V." userId="647910178f7bdbac" providerId="LiveId" clId="{4A664437-83E8-40C4-A420-B520F28E5BE2}" dt="2022-05-07T11:20:34.206" v="9"/>
        <pc:sldMkLst>
          <pc:docMk/>
          <pc:sldMk cId="1435781339" sldId="350"/>
        </pc:sldMkLst>
      </pc:sldChg>
      <pc:sldChg chg="addSp delSp modSp mod modTransition delAnim modAnim">
        <pc:chgData name="Pepa K.V." userId="647910178f7bdbac" providerId="LiveId" clId="{4A664437-83E8-40C4-A420-B520F28E5BE2}" dt="2022-05-07T11:47:31.841" v="25" actId="14100"/>
        <pc:sldMkLst>
          <pc:docMk/>
          <pc:sldMk cId="4109226923" sldId="351"/>
        </pc:sldMkLst>
      </pc:sldChg>
      <pc:sldChg chg="modTransition">
        <pc:chgData name="Pepa K.V." userId="647910178f7bdbac" providerId="LiveId" clId="{4A664437-83E8-40C4-A420-B520F28E5BE2}" dt="2022-05-07T11:20:25.743" v="7"/>
        <pc:sldMkLst>
          <pc:docMk/>
          <pc:sldMk cId="2302820021" sldId="352"/>
        </pc:sldMkLst>
      </pc:sldChg>
      <pc:sldChg chg="modTransition">
        <pc:chgData name="Pepa K.V." userId="647910178f7bdbac" providerId="LiveId" clId="{4A664437-83E8-40C4-A420-B520F28E5BE2}" dt="2022-05-07T11:20:21.754" v="6"/>
        <pc:sldMkLst>
          <pc:docMk/>
          <pc:sldMk cId="3603201789" sldId="353"/>
        </pc:sldMkLst>
      </pc:sldChg>
      <pc:sldChg chg="modTransition">
        <pc:chgData name="Pepa K.V." userId="647910178f7bdbac" providerId="LiveId" clId="{4A664437-83E8-40C4-A420-B520F28E5BE2}" dt="2022-05-07T11:20:17.296" v="5"/>
        <pc:sldMkLst>
          <pc:docMk/>
          <pc:sldMk cId="1690884256" sldId="354"/>
        </pc:sldMkLst>
      </pc:sldChg>
      <pc:sldChg chg="modTransition">
        <pc:chgData name="Pepa K.V." userId="647910178f7bdbac" providerId="LiveId" clId="{4A664437-83E8-40C4-A420-B520F28E5BE2}" dt="2022-05-07T11:20:12.707" v="4"/>
        <pc:sldMkLst>
          <pc:docMk/>
          <pc:sldMk cId="1472148893" sldId="355"/>
        </pc:sldMkLst>
      </pc:sldChg>
      <pc:sldChg chg="modTransition">
        <pc:chgData name="Pepa K.V." userId="647910178f7bdbac" providerId="LiveId" clId="{4A664437-83E8-40C4-A420-B520F28E5BE2}" dt="2022-05-07T11:20:08.640" v="3"/>
        <pc:sldMkLst>
          <pc:docMk/>
          <pc:sldMk cId="1969325538" sldId="356"/>
        </pc:sldMkLst>
      </pc:sldChg>
      <pc:sldChg chg="modTransition">
        <pc:chgData name="Pepa K.V." userId="647910178f7bdbac" providerId="LiveId" clId="{4A664437-83E8-40C4-A420-B520F28E5BE2}" dt="2022-05-07T11:20:04.120" v="2"/>
        <pc:sldMkLst>
          <pc:docMk/>
          <pc:sldMk cId="2029911586" sldId="357"/>
        </pc:sldMkLst>
      </pc:sldChg>
      <pc:sldChg chg="modTransition">
        <pc:chgData name="Pepa K.V." userId="647910178f7bdbac" providerId="LiveId" clId="{4A664437-83E8-40C4-A420-B520F28E5BE2}" dt="2022-05-07T11:19:58.990" v="1"/>
        <pc:sldMkLst>
          <pc:docMk/>
          <pc:sldMk cId="2602423536" sldId="358"/>
        </pc:sldMkLst>
      </pc:sldChg>
      <pc:sldChg chg="modTransition">
        <pc:chgData name="Pepa K.V." userId="647910178f7bdbac" providerId="LiveId" clId="{4A664437-83E8-40C4-A420-B520F28E5BE2}" dt="2022-05-07T11:19:49.627" v="0"/>
        <pc:sldMkLst>
          <pc:docMk/>
          <pc:sldMk cId="241912412" sldId="359"/>
        </pc:sldMkLst>
      </pc:sldChg>
      <pc:sldChg chg="modSp mod">
        <pc:chgData name="Pepa K.V." userId="647910178f7bdbac" providerId="LiveId" clId="{4A664437-83E8-40C4-A420-B520F28E5BE2}" dt="2022-05-07T12:16:04.538" v="76" actId="20577"/>
        <pc:sldMkLst>
          <pc:docMk/>
          <pc:sldMk cId="4250519563" sldId="361"/>
        </pc:sldMkLst>
      </pc:sldChg>
    </pc:docChg>
  </pc:docChgLst>
  <pc:docChgLst>
    <pc:chgData name="Pepa K.V." userId="647910178f7bdbac" providerId="LiveId" clId="{E9F55386-AE93-42E0-BFEB-F1637BA55713}"/>
    <pc:docChg chg="undo custSel addSld delSld modSld sldOrd">
      <pc:chgData name="Pepa K.V." userId="647910178f7bdbac" providerId="LiveId" clId="{E9F55386-AE93-42E0-BFEB-F1637BA55713}" dt="2025-01-17T13:58:11.433" v="3421" actId="14100"/>
      <pc:docMkLst>
        <pc:docMk/>
      </pc:docMkLst>
      <pc:sldChg chg="delSp del mod">
        <pc:chgData name="Pepa K.V." userId="647910178f7bdbac" providerId="LiveId" clId="{E9F55386-AE93-42E0-BFEB-F1637BA55713}" dt="2025-01-17T10:27:06.484" v="1" actId="47"/>
        <pc:sldMkLst>
          <pc:docMk/>
          <pc:sldMk cId="363920370" sldId="256"/>
        </pc:sldMkLst>
        <pc:spChg chg="del">
          <ac:chgData name="Pepa K.V." userId="647910178f7bdbac" providerId="LiveId" clId="{E9F55386-AE93-42E0-BFEB-F1637BA55713}" dt="2025-01-17T10:26:58.130" v="0" actId="478"/>
          <ac:spMkLst>
            <pc:docMk/>
            <pc:sldMk cId="363920370" sldId="256"/>
            <ac:spMk id="2" creationId="{00000000-0000-0000-0000-000000000000}"/>
          </ac:spMkLst>
        </pc:spChg>
      </pc:sldChg>
      <pc:sldChg chg="del">
        <pc:chgData name="Pepa K.V." userId="647910178f7bdbac" providerId="LiveId" clId="{E9F55386-AE93-42E0-BFEB-F1637BA55713}" dt="2025-01-17T10:30:06.923" v="152" actId="47"/>
        <pc:sldMkLst>
          <pc:docMk/>
          <pc:sldMk cId="4103309497" sldId="257"/>
        </pc:sldMkLst>
      </pc:sldChg>
      <pc:sldChg chg="del">
        <pc:chgData name="Pepa K.V." userId="647910178f7bdbac" providerId="LiveId" clId="{E9F55386-AE93-42E0-BFEB-F1637BA55713}" dt="2025-01-17T10:30:29.199" v="160" actId="47"/>
        <pc:sldMkLst>
          <pc:docMk/>
          <pc:sldMk cId="4170783713" sldId="258"/>
        </pc:sldMkLst>
      </pc:sldChg>
      <pc:sldChg chg="modSp add del mod">
        <pc:chgData name="Pepa K.V." userId="647910178f7bdbac" providerId="LiveId" clId="{E9F55386-AE93-42E0-BFEB-F1637BA55713}" dt="2025-01-17T11:06:52.645" v="232" actId="1076"/>
        <pc:sldMkLst>
          <pc:docMk/>
          <pc:sldMk cId="756391775" sldId="263"/>
        </pc:sldMkLst>
        <pc:graphicFrameChg chg="mod">
          <ac:chgData name="Pepa K.V." userId="647910178f7bdbac" providerId="LiveId" clId="{E9F55386-AE93-42E0-BFEB-F1637BA55713}" dt="2025-01-17T11:06:52.645" v="232" actId="1076"/>
          <ac:graphicFrameMkLst>
            <pc:docMk/>
            <pc:sldMk cId="756391775" sldId="263"/>
            <ac:graphicFrameMk id="3" creationId="{08F12A32-A437-4D15-8B69-0C8114BB8758}"/>
          </ac:graphicFrameMkLst>
        </pc:graphicFrameChg>
      </pc:sldChg>
      <pc:sldChg chg="del">
        <pc:chgData name="Pepa K.V." userId="647910178f7bdbac" providerId="LiveId" clId="{E9F55386-AE93-42E0-BFEB-F1637BA55713}" dt="2025-01-17T10:30:21.032" v="155" actId="47"/>
        <pc:sldMkLst>
          <pc:docMk/>
          <pc:sldMk cId="674927065" sldId="267"/>
        </pc:sldMkLst>
      </pc:sldChg>
      <pc:sldChg chg="del">
        <pc:chgData name="Pepa K.V." userId="647910178f7bdbac" providerId="LiveId" clId="{E9F55386-AE93-42E0-BFEB-F1637BA55713}" dt="2025-01-17T10:30:26.802" v="159" actId="47"/>
        <pc:sldMkLst>
          <pc:docMk/>
          <pc:sldMk cId="500688246" sldId="269"/>
        </pc:sldMkLst>
      </pc:sldChg>
      <pc:sldChg chg="del">
        <pc:chgData name="Pepa K.V." userId="647910178f7bdbac" providerId="LiveId" clId="{E9F55386-AE93-42E0-BFEB-F1637BA55713}" dt="2025-01-17T10:30:30.197" v="161" actId="47"/>
        <pc:sldMkLst>
          <pc:docMk/>
          <pc:sldMk cId="152471233" sldId="270"/>
        </pc:sldMkLst>
      </pc:sldChg>
      <pc:sldChg chg="del">
        <pc:chgData name="Pepa K.V." userId="647910178f7bdbac" providerId="LiveId" clId="{E9F55386-AE93-42E0-BFEB-F1637BA55713}" dt="2025-01-17T10:30:32.123" v="162" actId="47"/>
        <pc:sldMkLst>
          <pc:docMk/>
          <pc:sldMk cId="248851780" sldId="271"/>
        </pc:sldMkLst>
      </pc:sldChg>
      <pc:sldChg chg="del">
        <pc:chgData name="Pepa K.V." userId="647910178f7bdbac" providerId="LiveId" clId="{E9F55386-AE93-42E0-BFEB-F1637BA55713}" dt="2025-01-17T10:30:24.348" v="157" actId="47"/>
        <pc:sldMkLst>
          <pc:docMk/>
          <pc:sldMk cId="278634901" sldId="273"/>
        </pc:sldMkLst>
      </pc:sldChg>
      <pc:sldChg chg="del">
        <pc:chgData name="Pepa K.V." userId="647910178f7bdbac" providerId="LiveId" clId="{E9F55386-AE93-42E0-BFEB-F1637BA55713}" dt="2025-01-17T10:30:25.383" v="158" actId="47"/>
        <pc:sldMkLst>
          <pc:docMk/>
          <pc:sldMk cId="1618824259" sldId="274"/>
        </pc:sldMkLst>
      </pc:sldChg>
      <pc:sldChg chg="del">
        <pc:chgData name="Pepa K.V." userId="647910178f7bdbac" providerId="LiveId" clId="{E9F55386-AE93-42E0-BFEB-F1637BA55713}" dt="2025-01-17T10:30:34.327" v="163" actId="47"/>
        <pc:sldMkLst>
          <pc:docMk/>
          <pc:sldMk cId="4282437246" sldId="275"/>
        </pc:sldMkLst>
      </pc:sldChg>
      <pc:sldChg chg="del">
        <pc:chgData name="Pepa K.V." userId="647910178f7bdbac" providerId="LiveId" clId="{E9F55386-AE93-42E0-BFEB-F1637BA55713}" dt="2025-01-17T12:02:13.498" v="976" actId="47"/>
        <pc:sldMkLst>
          <pc:docMk/>
          <pc:sldMk cId="470115580" sldId="277"/>
        </pc:sldMkLst>
      </pc:sldChg>
      <pc:sldChg chg="del">
        <pc:chgData name="Pepa K.V." userId="647910178f7bdbac" providerId="LiveId" clId="{E9F55386-AE93-42E0-BFEB-F1637BA55713}" dt="2025-01-17T12:02:16.271" v="977" actId="47"/>
        <pc:sldMkLst>
          <pc:docMk/>
          <pc:sldMk cId="3733989314" sldId="278"/>
        </pc:sldMkLst>
      </pc:sldChg>
      <pc:sldChg chg="del">
        <pc:chgData name="Pepa K.V." userId="647910178f7bdbac" providerId="LiveId" clId="{E9F55386-AE93-42E0-BFEB-F1637BA55713}" dt="2025-01-17T12:14:30.676" v="1374" actId="47"/>
        <pc:sldMkLst>
          <pc:docMk/>
          <pc:sldMk cId="3039540093" sldId="279"/>
        </pc:sldMkLst>
      </pc:sldChg>
      <pc:sldChg chg="del">
        <pc:chgData name="Pepa K.V." userId="647910178f7bdbac" providerId="LiveId" clId="{E9F55386-AE93-42E0-BFEB-F1637BA55713}" dt="2025-01-17T13:16:03.127" v="2132" actId="47"/>
        <pc:sldMkLst>
          <pc:docMk/>
          <pc:sldMk cId="334810015" sldId="280"/>
        </pc:sldMkLst>
      </pc:sldChg>
      <pc:sldChg chg="del">
        <pc:chgData name="Pepa K.V." userId="647910178f7bdbac" providerId="LiveId" clId="{E9F55386-AE93-42E0-BFEB-F1637BA55713}" dt="2025-01-17T13:45:59.104" v="3279" actId="47"/>
        <pc:sldMkLst>
          <pc:docMk/>
          <pc:sldMk cId="1496750120" sldId="281"/>
        </pc:sldMkLst>
      </pc:sldChg>
      <pc:sldChg chg="del">
        <pc:chgData name="Pepa K.V." userId="647910178f7bdbac" providerId="LiveId" clId="{E9F55386-AE93-42E0-BFEB-F1637BA55713}" dt="2025-01-17T13:45:56.455" v="3278" actId="47"/>
        <pc:sldMkLst>
          <pc:docMk/>
          <pc:sldMk cId="3903157111" sldId="282"/>
        </pc:sldMkLst>
      </pc:sldChg>
      <pc:sldChg chg="del">
        <pc:chgData name="Pepa K.V." userId="647910178f7bdbac" providerId="LiveId" clId="{E9F55386-AE93-42E0-BFEB-F1637BA55713}" dt="2025-01-17T10:30:35.875" v="164" actId="47"/>
        <pc:sldMkLst>
          <pc:docMk/>
          <pc:sldMk cId="3805234419" sldId="283"/>
        </pc:sldMkLst>
      </pc:sldChg>
      <pc:sldChg chg="del">
        <pc:chgData name="Pepa K.V." userId="647910178f7bdbac" providerId="LiveId" clId="{E9F55386-AE93-42E0-BFEB-F1637BA55713}" dt="2025-01-17T10:30:37.095" v="165" actId="47"/>
        <pc:sldMkLst>
          <pc:docMk/>
          <pc:sldMk cId="862588153" sldId="296"/>
        </pc:sldMkLst>
      </pc:sldChg>
      <pc:sldChg chg="del">
        <pc:chgData name="Pepa K.V." userId="647910178f7bdbac" providerId="LiveId" clId="{E9F55386-AE93-42E0-BFEB-F1637BA55713}" dt="2025-01-17T10:30:38.537" v="168" actId="47"/>
        <pc:sldMkLst>
          <pc:docMk/>
          <pc:sldMk cId="2664803822" sldId="297"/>
        </pc:sldMkLst>
      </pc:sldChg>
      <pc:sldChg chg="del">
        <pc:chgData name="Pepa K.V." userId="647910178f7bdbac" providerId="LiveId" clId="{E9F55386-AE93-42E0-BFEB-F1637BA55713}" dt="2025-01-17T10:30:37.720" v="166" actId="47"/>
        <pc:sldMkLst>
          <pc:docMk/>
          <pc:sldMk cId="838953153" sldId="298"/>
        </pc:sldMkLst>
      </pc:sldChg>
      <pc:sldChg chg="del">
        <pc:chgData name="Pepa K.V." userId="647910178f7bdbac" providerId="LiveId" clId="{E9F55386-AE93-42E0-BFEB-F1637BA55713}" dt="2025-01-17T10:30:38.256" v="167" actId="47"/>
        <pc:sldMkLst>
          <pc:docMk/>
          <pc:sldMk cId="4219921049" sldId="299"/>
        </pc:sldMkLst>
      </pc:sldChg>
      <pc:sldChg chg="del">
        <pc:chgData name="Pepa K.V." userId="647910178f7bdbac" providerId="LiveId" clId="{E9F55386-AE93-42E0-BFEB-F1637BA55713}" dt="2025-01-17T10:30:38.888" v="169" actId="47"/>
        <pc:sldMkLst>
          <pc:docMk/>
          <pc:sldMk cId="1588961366" sldId="300"/>
        </pc:sldMkLst>
      </pc:sldChg>
      <pc:sldChg chg="del">
        <pc:chgData name="Pepa K.V." userId="647910178f7bdbac" providerId="LiveId" clId="{E9F55386-AE93-42E0-BFEB-F1637BA55713}" dt="2025-01-17T13:45:59.910" v="3280" actId="47"/>
        <pc:sldMkLst>
          <pc:docMk/>
          <pc:sldMk cId="2751890855" sldId="326"/>
        </pc:sldMkLst>
      </pc:sldChg>
      <pc:sldChg chg="del">
        <pc:chgData name="Pepa K.V." userId="647910178f7bdbac" providerId="LiveId" clId="{E9F55386-AE93-42E0-BFEB-F1637BA55713}" dt="2025-01-17T13:46:01.051" v="3281" actId="47"/>
        <pc:sldMkLst>
          <pc:docMk/>
          <pc:sldMk cId="590416613" sldId="327"/>
        </pc:sldMkLst>
      </pc:sldChg>
      <pc:sldChg chg="del">
        <pc:chgData name="Pepa K.V." userId="647910178f7bdbac" providerId="LiveId" clId="{E9F55386-AE93-42E0-BFEB-F1637BA55713}" dt="2025-01-17T13:46:01.744" v="3282" actId="47"/>
        <pc:sldMkLst>
          <pc:docMk/>
          <pc:sldMk cId="2842862654" sldId="328"/>
        </pc:sldMkLst>
      </pc:sldChg>
      <pc:sldChg chg="del">
        <pc:chgData name="Pepa K.V." userId="647910178f7bdbac" providerId="LiveId" clId="{E9F55386-AE93-42E0-BFEB-F1637BA55713}" dt="2025-01-17T13:46:02.498" v="3284" actId="47"/>
        <pc:sldMkLst>
          <pc:docMk/>
          <pc:sldMk cId="4118046934" sldId="330"/>
        </pc:sldMkLst>
      </pc:sldChg>
      <pc:sldChg chg="del">
        <pc:chgData name="Pepa K.V." userId="647910178f7bdbac" providerId="LiveId" clId="{E9F55386-AE93-42E0-BFEB-F1637BA55713}" dt="2025-01-17T13:46:03.030" v="3285" actId="47"/>
        <pc:sldMkLst>
          <pc:docMk/>
          <pc:sldMk cId="33219639" sldId="331"/>
        </pc:sldMkLst>
      </pc:sldChg>
      <pc:sldChg chg="del">
        <pc:chgData name="Pepa K.V." userId="647910178f7bdbac" providerId="LiveId" clId="{E9F55386-AE93-42E0-BFEB-F1637BA55713}" dt="2025-01-17T13:46:03.072" v="3286" actId="47"/>
        <pc:sldMkLst>
          <pc:docMk/>
          <pc:sldMk cId="4112895794" sldId="332"/>
        </pc:sldMkLst>
      </pc:sldChg>
      <pc:sldChg chg="del">
        <pc:chgData name="Pepa K.V." userId="647910178f7bdbac" providerId="LiveId" clId="{E9F55386-AE93-42E0-BFEB-F1637BA55713}" dt="2025-01-17T10:30:22.864" v="156" actId="47"/>
        <pc:sldMkLst>
          <pc:docMk/>
          <pc:sldMk cId="1183340292" sldId="333"/>
        </pc:sldMkLst>
      </pc:sldChg>
      <pc:sldChg chg="del">
        <pc:chgData name="Pepa K.V." userId="647910178f7bdbac" providerId="LiveId" clId="{E9F55386-AE93-42E0-BFEB-F1637BA55713}" dt="2025-01-17T13:46:03.243" v="3287" actId="47"/>
        <pc:sldMkLst>
          <pc:docMk/>
          <pc:sldMk cId="3198899185" sldId="334"/>
        </pc:sldMkLst>
      </pc:sldChg>
      <pc:sldChg chg="del">
        <pc:chgData name="Pepa K.V." userId="647910178f7bdbac" providerId="LiveId" clId="{E9F55386-AE93-42E0-BFEB-F1637BA55713}" dt="2025-01-17T13:46:03.906" v="3288" actId="47"/>
        <pc:sldMkLst>
          <pc:docMk/>
          <pc:sldMk cId="16870076" sldId="336"/>
        </pc:sldMkLst>
      </pc:sldChg>
      <pc:sldChg chg="del">
        <pc:chgData name="Pepa K.V." userId="647910178f7bdbac" providerId="LiveId" clId="{E9F55386-AE93-42E0-BFEB-F1637BA55713}" dt="2025-01-17T13:46:04.763" v="3291" actId="47"/>
        <pc:sldMkLst>
          <pc:docMk/>
          <pc:sldMk cId="1696255528" sldId="337"/>
        </pc:sldMkLst>
      </pc:sldChg>
      <pc:sldChg chg="del">
        <pc:chgData name="Pepa K.V." userId="647910178f7bdbac" providerId="LiveId" clId="{E9F55386-AE93-42E0-BFEB-F1637BA55713}" dt="2025-01-17T13:46:04.897" v="3292" actId="47"/>
        <pc:sldMkLst>
          <pc:docMk/>
          <pc:sldMk cId="2585226524" sldId="338"/>
        </pc:sldMkLst>
      </pc:sldChg>
      <pc:sldChg chg="del">
        <pc:chgData name="Pepa K.V." userId="647910178f7bdbac" providerId="LiveId" clId="{E9F55386-AE93-42E0-BFEB-F1637BA55713}" dt="2025-01-17T13:46:05.557" v="3295" actId="47"/>
        <pc:sldMkLst>
          <pc:docMk/>
          <pc:sldMk cId="4102210413" sldId="341"/>
        </pc:sldMkLst>
      </pc:sldChg>
      <pc:sldChg chg="del">
        <pc:chgData name="Pepa K.V." userId="647910178f7bdbac" providerId="LiveId" clId="{E9F55386-AE93-42E0-BFEB-F1637BA55713}" dt="2025-01-17T13:46:05.321" v="3294" actId="47"/>
        <pc:sldMkLst>
          <pc:docMk/>
          <pc:sldMk cId="2895964536" sldId="342"/>
        </pc:sldMkLst>
      </pc:sldChg>
      <pc:sldChg chg="del">
        <pc:chgData name="Pepa K.V." userId="647910178f7bdbac" providerId="LiveId" clId="{E9F55386-AE93-42E0-BFEB-F1637BA55713}" dt="2025-01-17T13:46:02.276" v="3283" actId="47"/>
        <pc:sldMkLst>
          <pc:docMk/>
          <pc:sldMk cId="529696428" sldId="343"/>
        </pc:sldMkLst>
      </pc:sldChg>
      <pc:sldChg chg="del">
        <pc:chgData name="Pepa K.V." userId="647910178f7bdbac" providerId="LiveId" clId="{E9F55386-AE93-42E0-BFEB-F1637BA55713}" dt="2025-01-17T13:46:05.306" v="3293" actId="47"/>
        <pc:sldMkLst>
          <pc:docMk/>
          <pc:sldMk cId="3836944701" sldId="344"/>
        </pc:sldMkLst>
      </pc:sldChg>
      <pc:sldChg chg="del">
        <pc:chgData name="Pepa K.V." userId="647910178f7bdbac" providerId="LiveId" clId="{E9F55386-AE93-42E0-BFEB-F1637BA55713}" dt="2025-01-17T10:30:39.198" v="170" actId="47"/>
        <pc:sldMkLst>
          <pc:docMk/>
          <pc:sldMk cId="716074589" sldId="345"/>
        </pc:sldMkLst>
      </pc:sldChg>
      <pc:sldChg chg="del">
        <pc:chgData name="Pepa K.V." userId="647910178f7bdbac" providerId="LiveId" clId="{E9F55386-AE93-42E0-BFEB-F1637BA55713}" dt="2025-01-17T13:46:07.406" v="3296" actId="47"/>
        <pc:sldMkLst>
          <pc:docMk/>
          <pc:sldMk cId="4271926514" sldId="346"/>
        </pc:sldMkLst>
      </pc:sldChg>
      <pc:sldChg chg="del">
        <pc:chgData name="Pepa K.V." userId="647910178f7bdbac" providerId="LiveId" clId="{E9F55386-AE93-42E0-BFEB-F1637BA55713}" dt="2025-01-17T13:46:07.718" v="3297" actId="47"/>
        <pc:sldMkLst>
          <pc:docMk/>
          <pc:sldMk cId="1996516268" sldId="347"/>
        </pc:sldMkLst>
      </pc:sldChg>
      <pc:sldChg chg="del">
        <pc:chgData name="Pepa K.V." userId="647910178f7bdbac" providerId="LiveId" clId="{E9F55386-AE93-42E0-BFEB-F1637BA55713}" dt="2025-01-17T13:46:07.989" v="3298" actId="47"/>
        <pc:sldMkLst>
          <pc:docMk/>
          <pc:sldMk cId="2059456272" sldId="348"/>
        </pc:sldMkLst>
      </pc:sldChg>
      <pc:sldChg chg="del">
        <pc:chgData name="Pepa K.V." userId="647910178f7bdbac" providerId="LiveId" clId="{E9F55386-AE93-42E0-BFEB-F1637BA55713}" dt="2025-01-17T13:46:08.284" v="3299" actId="47"/>
        <pc:sldMkLst>
          <pc:docMk/>
          <pc:sldMk cId="875167731" sldId="349"/>
        </pc:sldMkLst>
      </pc:sldChg>
      <pc:sldChg chg="del">
        <pc:chgData name="Pepa K.V." userId="647910178f7bdbac" providerId="LiveId" clId="{E9F55386-AE93-42E0-BFEB-F1637BA55713}" dt="2025-01-17T13:46:08.565" v="3300" actId="47"/>
        <pc:sldMkLst>
          <pc:docMk/>
          <pc:sldMk cId="1435781339" sldId="350"/>
        </pc:sldMkLst>
      </pc:sldChg>
      <pc:sldChg chg="del">
        <pc:chgData name="Pepa K.V." userId="647910178f7bdbac" providerId="LiveId" clId="{E9F55386-AE93-42E0-BFEB-F1637BA55713}" dt="2025-01-17T13:46:08.816" v="3301" actId="47"/>
        <pc:sldMkLst>
          <pc:docMk/>
          <pc:sldMk cId="4109226923" sldId="351"/>
        </pc:sldMkLst>
      </pc:sldChg>
      <pc:sldChg chg="del">
        <pc:chgData name="Pepa K.V." userId="647910178f7bdbac" providerId="LiveId" clId="{E9F55386-AE93-42E0-BFEB-F1637BA55713}" dt="2025-01-17T13:46:09.050" v="3302" actId="47"/>
        <pc:sldMkLst>
          <pc:docMk/>
          <pc:sldMk cId="2302820021" sldId="352"/>
        </pc:sldMkLst>
      </pc:sldChg>
      <pc:sldChg chg="del">
        <pc:chgData name="Pepa K.V." userId="647910178f7bdbac" providerId="LiveId" clId="{E9F55386-AE93-42E0-BFEB-F1637BA55713}" dt="2025-01-17T13:46:09.298" v="3303" actId="47"/>
        <pc:sldMkLst>
          <pc:docMk/>
          <pc:sldMk cId="3603201789" sldId="353"/>
        </pc:sldMkLst>
      </pc:sldChg>
      <pc:sldChg chg="del">
        <pc:chgData name="Pepa K.V." userId="647910178f7bdbac" providerId="LiveId" clId="{E9F55386-AE93-42E0-BFEB-F1637BA55713}" dt="2025-01-17T13:46:09.560" v="3304" actId="47"/>
        <pc:sldMkLst>
          <pc:docMk/>
          <pc:sldMk cId="1690884256" sldId="354"/>
        </pc:sldMkLst>
      </pc:sldChg>
      <pc:sldChg chg="del">
        <pc:chgData name="Pepa K.V." userId="647910178f7bdbac" providerId="LiveId" clId="{E9F55386-AE93-42E0-BFEB-F1637BA55713}" dt="2025-01-17T13:46:09.828" v="3305" actId="47"/>
        <pc:sldMkLst>
          <pc:docMk/>
          <pc:sldMk cId="1472148893" sldId="355"/>
        </pc:sldMkLst>
      </pc:sldChg>
      <pc:sldChg chg="del">
        <pc:chgData name="Pepa K.V." userId="647910178f7bdbac" providerId="LiveId" clId="{E9F55386-AE93-42E0-BFEB-F1637BA55713}" dt="2025-01-17T13:46:11.238" v="3306" actId="47"/>
        <pc:sldMkLst>
          <pc:docMk/>
          <pc:sldMk cId="1969325538" sldId="356"/>
        </pc:sldMkLst>
      </pc:sldChg>
      <pc:sldChg chg="del">
        <pc:chgData name="Pepa K.V." userId="647910178f7bdbac" providerId="LiveId" clId="{E9F55386-AE93-42E0-BFEB-F1637BA55713}" dt="2025-01-17T13:46:12.140" v="3307" actId="47"/>
        <pc:sldMkLst>
          <pc:docMk/>
          <pc:sldMk cId="2029911586" sldId="357"/>
        </pc:sldMkLst>
      </pc:sldChg>
      <pc:sldChg chg="add del">
        <pc:chgData name="Pepa K.V." userId="647910178f7bdbac" providerId="LiveId" clId="{E9F55386-AE93-42E0-BFEB-F1637BA55713}" dt="2025-01-17T13:46:19.004" v="3310" actId="47"/>
        <pc:sldMkLst>
          <pc:docMk/>
          <pc:sldMk cId="2602423536" sldId="358"/>
        </pc:sldMkLst>
      </pc:sldChg>
      <pc:sldChg chg="addSp delSp modSp add del mod">
        <pc:chgData name="Pepa K.V." userId="647910178f7bdbac" providerId="LiveId" clId="{E9F55386-AE93-42E0-BFEB-F1637BA55713}" dt="2025-01-17T13:50:38.773" v="3339" actId="47"/>
        <pc:sldMkLst>
          <pc:docMk/>
          <pc:sldMk cId="241912412" sldId="359"/>
        </pc:sldMkLst>
        <pc:spChg chg="mod">
          <ac:chgData name="Pepa K.V." userId="647910178f7bdbac" providerId="LiveId" clId="{E9F55386-AE93-42E0-BFEB-F1637BA55713}" dt="2025-01-17T13:49:50.558" v="3336" actId="1076"/>
          <ac:spMkLst>
            <pc:docMk/>
            <pc:sldMk cId="241912412" sldId="359"/>
            <ac:spMk id="2" creationId="{F877CC2B-8B65-DE32-B2E2-AC3D217A0768}"/>
          </ac:spMkLst>
        </pc:spChg>
        <pc:spChg chg="del">
          <ac:chgData name="Pepa K.V." userId="647910178f7bdbac" providerId="LiveId" clId="{E9F55386-AE93-42E0-BFEB-F1637BA55713}" dt="2025-01-17T13:49:16.355" v="3333" actId="478"/>
          <ac:spMkLst>
            <pc:docMk/>
            <pc:sldMk cId="241912412" sldId="359"/>
            <ac:spMk id="3" creationId="{0FED9F7B-8C96-86A8-6885-AE069BCA89E7}"/>
          </ac:spMkLst>
        </pc:spChg>
        <pc:spChg chg="add del mod">
          <ac:chgData name="Pepa K.V." userId="647910178f7bdbac" providerId="LiveId" clId="{E9F55386-AE93-42E0-BFEB-F1637BA55713}" dt="2025-01-17T13:50:37.260" v="3338" actId="478"/>
          <ac:spMkLst>
            <pc:docMk/>
            <pc:sldMk cId="241912412" sldId="359"/>
            <ac:spMk id="4" creationId="{C6EFB783-D594-7021-9041-F5F7C43F3BDD}"/>
          </ac:spMkLst>
        </pc:spChg>
      </pc:sldChg>
      <pc:sldChg chg="del">
        <pc:chgData name="Pepa K.V." userId="647910178f7bdbac" providerId="LiveId" clId="{E9F55386-AE93-42E0-BFEB-F1637BA55713}" dt="2025-01-17T13:46:04.072" v="3289" actId="47"/>
        <pc:sldMkLst>
          <pc:docMk/>
          <pc:sldMk cId="4250519563" sldId="361"/>
        </pc:sldMkLst>
      </pc:sldChg>
      <pc:sldChg chg="del">
        <pc:chgData name="Pepa K.V." userId="647910178f7bdbac" providerId="LiveId" clId="{E9F55386-AE93-42E0-BFEB-F1637BA55713}" dt="2025-01-17T13:46:04.522" v="3290" actId="47"/>
        <pc:sldMkLst>
          <pc:docMk/>
          <pc:sldMk cId="2292435933" sldId="362"/>
        </pc:sldMkLst>
      </pc:sldChg>
      <pc:sldChg chg="delSp mod ord">
        <pc:chgData name="Pepa K.V." userId="647910178f7bdbac" providerId="LiveId" clId="{E9F55386-AE93-42E0-BFEB-F1637BA55713}" dt="2025-01-17T11:07:31.602" v="233" actId="478"/>
        <pc:sldMkLst>
          <pc:docMk/>
          <pc:sldMk cId="3056669950" sldId="363"/>
        </pc:sldMkLst>
        <pc:spChg chg="del">
          <ac:chgData name="Pepa K.V." userId="647910178f7bdbac" providerId="LiveId" clId="{E9F55386-AE93-42E0-BFEB-F1637BA55713}" dt="2025-01-17T11:07:31.602" v="233" actId="478"/>
          <ac:spMkLst>
            <pc:docMk/>
            <pc:sldMk cId="3056669950" sldId="363"/>
            <ac:spMk id="2" creationId="{18E07044-A3F3-5C0E-D9F5-034E2DACB920}"/>
          </ac:spMkLst>
        </pc:spChg>
      </pc:sldChg>
      <pc:sldChg chg="delSp modSp del mod">
        <pc:chgData name="Pepa K.V." userId="647910178f7bdbac" providerId="LiveId" clId="{E9F55386-AE93-42E0-BFEB-F1637BA55713}" dt="2025-01-17T11:02:07.892" v="171" actId="47"/>
        <pc:sldMkLst>
          <pc:docMk/>
          <pc:sldMk cId="3385553118" sldId="364"/>
        </pc:sldMkLst>
        <pc:spChg chg="mod">
          <ac:chgData name="Pepa K.V." userId="647910178f7bdbac" providerId="LiveId" clId="{E9F55386-AE93-42E0-BFEB-F1637BA55713}" dt="2025-01-17T10:30:12.545" v="154" actId="20577"/>
          <ac:spMkLst>
            <pc:docMk/>
            <pc:sldMk cId="3385553118" sldId="364"/>
            <ac:spMk id="4" creationId="{F651E318-9E78-290E-B02D-6B8C7B95B7AD}"/>
          </ac:spMkLst>
        </pc:spChg>
        <pc:spChg chg="del">
          <ac:chgData name="Pepa K.V." userId="647910178f7bdbac" providerId="LiveId" clId="{E9F55386-AE93-42E0-BFEB-F1637BA55713}" dt="2025-01-17T10:30:10.400" v="153" actId="478"/>
          <ac:spMkLst>
            <pc:docMk/>
            <pc:sldMk cId="3385553118" sldId="364"/>
            <ac:spMk id="5" creationId="{08BD2016-4D54-92CE-8B43-0A0D1FDE3137}"/>
          </ac:spMkLst>
        </pc:spChg>
      </pc:sldChg>
      <pc:sldChg chg="addSp delSp modSp new mod ord">
        <pc:chgData name="Pepa K.V." userId="647910178f7bdbac" providerId="LiveId" clId="{E9F55386-AE93-42E0-BFEB-F1637BA55713}" dt="2025-01-17T10:29:59.758" v="151" actId="20577"/>
        <pc:sldMkLst>
          <pc:docMk/>
          <pc:sldMk cId="1579425930" sldId="365"/>
        </pc:sldMkLst>
        <pc:spChg chg="add del mod">
          <ac:chgData name="Pepa K.V." userId="647910178f7bdbac" providerId="LiveId" clId="{E9F55386-AE93-42E0-BFEB-F1637BA55713}" dt="2025-01-17T10:29:59.758" v="151" actId="20577"/>
          <ac:spMkLst>
            <pc:docMk/>
            <pc:sldMk cId="1579425930" sldId="365"/>
            <ac:spMk id="2" creationId="{DA0F315D-C32E-E9DD-934B-C6E8FE36CEBF}"/>
          </ac:spMkLst>
        </pc:spChg>
        <pc:spChg chg="add del mod">
          <ac:chgData name="Pepa K.V." userId="647910178f7bdbac" providerId="LiveId" clId="{E9F55386-AE93-42E0-BFEB-F1637BA55713}" dt="2025-01-17T10:28:59.646" v="67" actId="1076"/>
          <ac:spMkLst>
            <pc:docMk/>
            <pc:sldMk cId="1579425930" sldId="365"/>
            <ac:spMk id="3" creationId="{6642AEA8-DFBF-54A4-7FA7-246E55FC7065}"/>
          </ac:spMkLst>
        </pc:spChg>
        <pc:spChg chg="add del mod">
          <ac:chgData name="Pepa K.V." userId="647910178f7bdbac" providerId="LiveId" clId="{E9F55386-AE93-42E0-BFEB-F1637BA55713}" dt="2025-01-17T10:28:33.003" v="37" actId="22"/>
          <ac:spMkLst>
            <pc:docMk/>
            <pc:sldMk cId="1579425930" sldId="365"/>
            <ac:spMk id="5" creationId="{EA03BF71-2502-C1F0-8D9C-320717A7BBD3}"/>
          </ac:spMkLst>
        </pc:spChg>
      </pc:sldChg>
      <pc:sldChg chg="addSp modSp new mod">
        <pc:chgData name="Pepa K.V." userId="647910178f7bdbac" providerId="LiveId" clId="{E9F55386-AE93-42E0-BFEB-F1637BA55713}" dt="2025-01-17T11:02:55.649" v="177"/>
        <pc:sldMkLst>
          <pc:docMk/>
          <pc:sldMk cId="1687842824" sldId="366"/>
        </pc:sldMkLst>
        <pc:spChg chg="mod">
          <ac:chgData name="Pepa K.V." userId="647910178f7bdbac" providerId="LiveId" clId="{E9F55386-AE93-42E0-BFEB-F1637BA55713}" dt="2025-01-17T11:02:55.649" v="177"/>
          <ac:spMkLst>
            <pc:docMk/>
            <pc:sldMk cId="1687842824" sldId="366"/>
            <ac:spMk id="2" creationId="{1A27E139-D9B3-332A-96DB-F580E89C8B97}"/>
          </ac:spMkLst>
        </pc:spChg>
        <pc:picChg chg="add mod">
          <ac:chgData name="Pepa K.V." userId="647910178f7bdbac" providerId="LiveId" clId="{E9F55386-AE93-42E0-BFEB-F1637BA55713}" dt="2025-01-17T11:02:44.915" v="176" actId="1076"/>
          <ac:picMkLst>
            <pc:docMk/>
            <pc:sldMk cId="1687842824" sldId="366"/>
            <ac:picMk id="3" creationId="{DC5220E1-4B9E-B55C-C381-E989F4D93E76}"/>
          </ac:picMkLst>
        </pc:picChg>
      </pc:sldChg>
      <pc:sldChg chg="addSp delSp modSp mod">
        <pc:chgData name="Pepa K.V." userId="647910178f7bdbac" providerId="LiveId" clId="{E9F55386-AE93-42E0-BFEB-F1637BA55713}" dt="2025-01-17T11:05:19.843" v="222" actId="1076"/>
        <pc:sldMkLst>
          <pc:docMk/>
          <pc:sldMk cId="2738911022" sldId="367"/>
        </pc:sldMkLst>
        <pc:spChg chg="mod">
          <ac:chgData name="Pepa K.V." userId="647910178f7bdbac" providerId="LiveId" clId="{E9F55386-AE93-42E0-BFEB-F1637BA55713}" dt="2025-01-17T11:03:54.396" v="206"/>
          <ac:spMkLst>
            <pc:docMk/>
            <pc:sldMk cId="2738911022" sldId="367"/>
            <ac:spMk id="2" creationId="{C15573E4-C3EF-F8C5-98FA-4D9CC63DFDBE}"/>
          </ac:spMkLst>
        </pc:spChg>
        <pc:spChg chg="add mod">
          <ac:chgData name="Pepa K.V." userId="647910178f7bdbac" providerId="LiveId" clId="{E9F55386-AE93-42E0-BFEB-F1637BA55713}" dt="2025-01-17T11:04:26.926" v="207"/>
          <ac:spMkLst>
            <pc:docMk/>
            <pc:sldMk cId="2738911022" sldId="367"/>
            <ac:spMk id="6" creationId="{E26895F8-CD10-C400-5B4B-F8B08F8B33F4}"/>
          </ac:spMkLst>
        </pc:spChg>
        <pc:spChg chg="add mod">
          <ac:chgData name="Pepa K.V." userId="647910178f7bdbac" providerId="LiveId" clId="{E9F55386-AE93-42E0-BFEB-F1637BA55713}" dt="2025-01-17T11:05:08.776" v="220" actId="403"/>
          <ac:spMkLst>
            <pc:docMk/>
            <pc:sldMk cId="2738911022" sldId="367"/>
            <ac:spMk id="7" creationId="{6B17BEFD-1459-8633-00D7-63626148A43A}"/>
          </ac:spMkLst>
        </pc:spChg>
        <pc:grpChg chg="add mod">
          <ac:chgData name="Pepa K.V." userId="647910178f7bdbac" providerId="LiveId" clId="{E9F55386-AE93-42E0-BFEB-F1637BA55713}" dt="2025-01-17T11:05:19.843" v="222" actId="1076"/>
          <ac:grpSpMkLst>
            <pc:docMk/>
            <pc:sldMk cId="2738911022" sldId="367"/>
            <ac:grpSpMk id="5" creationId="{998364B0-CA63-620F-6F20-1B871E3A5389}"/>
          </ac:grpSpMkLst>
        </pc:grpChg>
        <pc:graphicFrameChg chg="add mod">
          <ac:chgData name="Pepa K.V." userId="647910178f7bdbac" providerId="LiveId" clId="{E9F55386-AE93-42E0-BFEB-F1637BA55713}" dt="2025-01-17T11:04:57.486" v="218" actId="1076"/>
          <ac:graphicFrameMkLst>
            <pc:docMk/>
            <pc:sldMk cId="2738911022" sldId="367"/>
            <ac:graphicFrameMk id="4" creationId="{456CB977-442E-4F1B-7D75-D994268A6E2E}"/>
          </ac:graphicFrameMkLst>
        </pc:graphicFrameChg>
        <pc:picChg chg="del">
          <ac:chgData name="Pepa K.V." userId="647910178f7bdbac" providerId="LiveId" clId="{E9F55386-AE93-42E0-BFEB-F1637BA55713}" dt="2025-01-17T11:03:26.521" v="178" actId="478"/>
          <ac:picMkLst>
            <pc:docMk/>
            <pc:sldMk cId="2738911022" sldId="367"/>
            <ac:picMk id="3" creationId="{34B12E2A-3B5B-5537-CBB5-EA5763DDC2BA}"/>
          </ac:picMkLst>
        </pc:picChg>
      </pc:sldChg>
      <pc:sldChg chg="addSp modSp new del mod">
        <pc:chgData name="Pepa K.V." userId="647910178f7bdbac" providerId="LiveId" clId="{E9F55386-AE93-42E0-BFEB-F1637BA55713}" dt="2025-01-17T11:27:26.711" v="482" actId="47"/>
        <pc:sldMkLst>
          <pc:docMk/>
          <pc:sldMk cId="559776084" sldId="368"/>
        </pc:sldMkLst>
        <pc:spChg chg="add mod">
          <ac:chgData name="Pepa K.V." userId="647910178f7bdbac" providerId="LiveId" clId="{E9F55386-AE93-42E0-BFEB-F1637BA55713}" dt="2025-01-17T11:13:03.705" v="241" actId="1076"/>
          <ac:spMkLst>
            <pc:docMk/>
            <pc:sldMk cId="559776084" sldId="368"/>
            <ac:spMk id="3" creationId="{B8967A20-E9E6-F84F-9343-BA7B240FA045}"/>
          </ac:spMkLst>
        </pc:spChg>
      </pc:sldChg>
      <pc:sldChg chg="new del">
        <pc:chgData name="Pepa K.V." userId="647910178f7bdbac" providerId="LiveId" clId="{E9F55386-AE93-42E0-BFEB-F1637BA55713}" dt="2025-01-17T11:06:15.462" v="229" actId="47"/>
        <pc:sldMkLst>
          <pc:docMk/>
          <pc:sldMk cId="4013205109" sldId="368"/>
        </pc:sldMkLst>
      </pc:sldChg>
      <pc:sldChg chg="modSp del mod">
        <pc:chgData name="Pepa K.V." userId="647910178f7bdbac" providerId="LiveId" clId="{E9F55386-AE93-42E0-BFEB-F1637BA55713}" dt="2025-01-17T11:30:06.962" v="683" actId="47"/>
        <pc:sldMkLst>
          <pc:docMk/>
          <pc:sldMk cId="1125832239" sldId="369"/>
        </pc:sldMkLst>
        <pc:spChg chg="mod">
          <ac:chgData name="Pepa K.V." userId="647910178f7bdbac" providerId="LiveId" clId="{E9F55386-AE93-42E0-BFEB-F1637BA55713}" dt="2025-01-17T11:24:19.609" v="271" actId="20577"/>
          <ac:spMkLst>
            <pc:docMk/>
            <pc:sldMk cId="1125832239" sldId="369"/>
            <ac:spMk id="3" creationId="{79F558B6-C357-AAC6-8420-B03E48E2BD20}"/>
          </ac:spMkLst>
        </pc:spChg>
      </pc:sldChg>
      <pc:sldChg chg="new del">
        <pc:chgData name="Pepa K.V." userId="647910178f7bdbac" providerId="LiveId" clId="{E9F55386-AE93-42E0-BFEB-F1637BA55713}" dt="2025-01-17T11:30:08.669" v="684" actId="47"/>
        <pc:sldMkLst>
          <pc:docMk/>
          <pc:sldMk cId="1191795662" sldId="370"/>
        </pc:sldMkLst>
      </pc:sldChg>
      <pc:sldChg chg="addSp delSp modSp new mod">
        <pc:chgData name="Pepa K.V." userId="647910178f7bdbac" providerId="LiveId" clId="{E9F55386-AE93-42E0-BFEB-F1637BA55713}" dt="2025-01-17T13:16:46.016" v="2133" actId="14100"/>
        <pc:sldMkLst>
          <pc:docMk/>
          <pc:sldMk cId="464529946" sldId="371"/>
        </pc:sldMkLst>
        <pc:spChg chg="add mod">
          <ac:chgData name="Pepa K.V." userId="647910178f7bdbac" providerId="LiveId" clId="{E9F55386-AE93-42E0-BFEB-F1637BA55713}" dt="2025-01-17T12:13:46.547" v="1369" actId="207"/>
          <ac:spMkLst>
            <pc:docMk/>
            <pc:sldMk cId="464529946" sldId="371"/>
            <ac:spMk id="2" creationId="{3FEBF381-3A40-50A5-BD2D-2BCE0F9374D9}"/>
          </ac:spMkLst>
        </pc:spChg>
        <pc:picChg chg="add del mod">
          <ac:chgData name="Pepa K.V." userId="647910178f7bdbac" providerId="LiveId" clId="{E9F55386-AE93-42E0-BFEB-F1637BA55713}" dt="2025-01-17T12:00:36.421" v="960" actId="478"/>
          <ac:picMkLst>
            <pc:docMk/>
            <pc:sldMk cId="464529946" sldId="371"/>
            <ac:picMk id="4" creationId="{54A43C2B-545A-B947-BC08-37CF711F4837}"/>
          </ac:picMkLst>
        </pc:picChg>
        <pc:picChg chg="add mod">
          <ac:chgData name="Pepa K.V." userId="647910178f7bdbac" providerId="LiveId" clId="{E9F55386-AE93-42E0-BFEB-F1637BA55713}" dt="2025-01-17T13:16:46.016" v="2133" actId="14100"/>
          <ac:picMkLst>
            <pc:docMk/>
            <pc:sldMk cId="464529946" sldId="371"/>
            <ac:picMk id="6" creationId="{7228911B-C628-4B03-4FB0-10CA7F67C22F}"/>
          </ac:picMkLst>
        </pc:picChg>
      </pc:sldChg>
      <pc:sldChg chg="addSp delSp modSp mod">
        <pc:chgData name="Pepa K.V." userId="647910178f7bdbac" providerId="LiveId" clId="{E9F55386-AE93-42E0-BFEB-F1637BA55713}" dt="2025-01-17T13:58:11.433" v="3421" actId="14100"/>
        <pc:sldMkLst>
          <pc:docMk/>
          <pc:sldMk cId="2153677847" sldId="372"/>
        </pc:sldMkLst>
        <pc:spChg chg="mod">
          <ac:chgData name="Pepa K.V." userId="647910178f7bdbac" providerId="LiveId" clId="{E9F55386-AE93-42E0-BFEB-F1637BA55713}" dt="2025-01-17T13:18:31.804" v="2194" actId="20577"/>
          <ac:spMkLst>
            <pc:docMk/>
            <pc:sldMk cId="2153677847" sldId="372"/>
            <ac:spMk id="2" creationId="{073862D1-49D5-EBB1-21BC-AE581D3A3672}"/>
          </ac:spMkLst>
        </pc:spChg>
        <pc:picChg chg="add del mod">
          <ac:chgData name="Pepa K.V." userId="647910178f7bdbac" providerId="LiveId" clId="{E9F55386-AE93-42E0-BFEB-F1637BA55713}" dt="2025-01-17T11:49:13.304" v="920" actId="478"/>
          <ac:picMkLst>
            <pc:docMk/>
            <pc:sldMk cId="2153677847" sldId="372"/>
            <ac:picMk id="4" creationId="{30E6CE23-1863-9A19-39F6-A580D935F332}"/>
          </ac:picMkLst>
        </pc:picChg>
        <pc:picChg chg="add del mod">
          <ac:chgData name="Pepa K.V." userId="647910178f7bdbac" providerId="LiveId" clId="{E9F55386-AE93-42E0-BFEB-F1637BA55713}" dt="2025-01-17T11:49:13.926" v="921" actId="478"/>
          <ac:picMkLst>
            <pc:docMk/>
            <pc:sldMk cId="2153677847" sldId="372"/>
            <ac:picMk id="6" creationId="{FAF43371-5641-D0C7-EE6D-C19CEB5C2384}"/>
          </ac:picMkLst>
        </pc:picChg>
        <pc:picChg chg="add del mod">
          <ac:chgData name="Pepa K.V." userId="647910178f7bdbac" providerId="LiveId" clId="{E9F55386-AE93-42E0-BFEB-F1637BA55713}" dt="2025-01-17T11:49:14.496" v="922" actId="478"/>
          <ac:picMkLst>
            <pc:docMk/>
            <pc:sldMk cId="2153677847" sldId="372"/>
            <ac:picMk id="8" creationId="{B68BECF8-18A0-4D28-3707-60FB0F27591C}"/>
          </ac:picMkLst>
        </pc:picChg>
        <pc:picChg chg="add mod">
          <ac:chgData name="Pepa K.V." userId="647910178f7bdbac" providerId="LiveId" clId="{E9F55386-AE93-42E0-BFEB-F1637BA55713}" dt="2025-01-17T13:58:08.070" v="3420" actId="14100"/>
          <ac:picMkLst>
            <pc:docMk/>
            <pc:sldMk cId="2153677847" sldId="372"/>
            <ac:picMk id="10" creationId="{613ADC5A-53FE-ADFF-554B-C01980707575}"/>
          </ac:picMkLst>
        </pc:picChg>
        <pc:picChg chg="add del mod">
          <ac:chgData name="Pepa K.V." userId="647910178f7bdbac" providerId="LiveId" clId="{E9F55386-AE93-42E0-BFEB-F1637BA55713}" dt="2025-01-17T13:18:33.362" v="2195" actId="478"/>
          <ac:picMkLst>
            <pc:docMk/>
            <pc:sldMk cId="2153677847" sldId="372"/>
            <ac:picMk id="12" creationId="{7A5A2DA4-F4CE-A6D0-2E52-7E505C42809F}"/>
          </ac:picMkLst>
        </pc:picChg>
        <pc:picChg chg="add mod">
          <ac:chgData name="Pepa K.V." userId="647910178f7bdbac" providerId="LiveId" clId="{E9F55386-AE93-42E0-BFEB-F1637BA55713}" dt="2025-01-17T13:58:11.433" v="3421" actId="14100"/>
          <ac:picMkLst>
            <pc:docMk/>
            <pc:sldMk cId="2153677847" sldId="372"/>
            <ac:picMk id="14" creationId="{2D419E05-8D3D-213A-9215-B439EA14BBD5}"/>
          </ac:picMkLst>
        </pc:picChg>
      </pc:sldChg>
      <pc:sldChg chg="addSp delSp modSp new mod">
        <pc:chgData name="Pepa K.V." userId="647910178f7bdbac" providerId="LiveId" clId="{E9F55386-AE93-42E0-BFEB-F1637BA55713}" dt="2025-01-17T12:15:03.596" v="1387" actId="20577"/>
        <pc:sldMkLst>
          <pc:docMk/>
          <pc:sldMk cId="1482618457" sldId="373"/>
        </pc:sldMkLst>
        <pc:spChg chg="add mod">
          <ac:chgData name="Pepa K.V." userId="647910178f7bdbac" providerId="LiveId" clId="{E9F55386-AE93-42E0-BFEB-F1637BA55713}" dt="2025-01-17T12:15:03.596" v="1387" actId="20577"/>
          <ac:spMkLst>
            <pc:docMk/>
            <pc:sldMk cId="1482618457" sldId="373"/>
            <ac:spMk id="2" creationId="{09A71C36-E1C4-2FA2-EE5D-D126A145848B}"/>
          </ac:spMkLst>
        </pc:spChg>
        <pc:picChg chg="add mod">
          <ac:chgData name="Pepa K.V." userId="647910178f7bdbac" providerId="LiveId" clId="{E9F55386-AE93-42E0-BFEB-F1637BA55713}" dt="2025-01-17T12:08:10.833" v="1348" actId="14100"/>
          <ac:picMkLst>
            <pc:docMk/>
            <pc:sldMk cId="1482618457" sldId="373"/>
            <ac:picMk id="4" creationId="{C4F4AC3C-1E9B-A110-9263-0161BF350960}"/>
          </ac:picMkLst>
        </pc:picChg>
        <pc:picChg chg="add del mod">
          <ac:chgData name="Pepa K.V." userId="647910178f7bdbac" providerId="LiveId" clId="{E9F55386-AE93-42E0-BFEB-F1637BA55713}" dt="2025-01-17T12:12:38.055" v="1357" actId="478"/>
          <ac:picMkLst>
            <pc:docMk/>
            <pc:sldMk cId="1482618457" sldId="373"/>
            <ac:picMk id="6" creationId="{93BF80FF-332B-A1DA-D575-1C6ABA950818}"/>
          </ac:picMkLst>
        </pc:picChg>
        <pc:picChg chg="add mod">
          <ac:chgData name="Pepa K.V." userId="647910178f7bdbac" providerId="LiveId" clId="{E9F55386-AE93-42E0-BFEB-F1637BA55713}" dt="2025-01-17T12:13:09.592" v="1366" actId="14100"/>
          <ac:picMkLst>
            <pc:docMk/>
            <pc:sldMk cId="1482618457" sldId="373"/>
            <ac:picMk id="8" creationId="{7BD40A4F-2639-79EC-E477-A9BB2DE8B839}"/>
          </ac:picMkLst>
        </pc:picChg>
        <pc:picChg chg="add mod">
          <ac:chgData name="Pepa K.V." userId="647910178f7bdbac" providerId="LiveId" clId="{E9F55386-AE93-42E0-BFEB-F1637BA55713}" dt="2025-01-17T12:13:14.128" v="1367" actId="14100"/>
          <ac:picMkLst>
            <pc:docMk/>
            <pc:sldMk cId="1482618457" sldId="373"/>
            <ac:picMk id="10" creationId="{B0DAC8DF-42DF-EBAC-E397-07C728B7C3DD}"/>
          </ac:picMkLst>
        </pc:picChg>
      </pc:sldChg>
      <pc:sldChg chg="addSp delSp modSp mod">
        <pc:chgData name="Pepa K.V." userId="647910178f7bdbac" providerId="LiveId" clId="{E9F55386-AE93-42E0-BFEB-F1637BA55713}" dt="2025-01-17T13:24:31.608" v="2335" actId="20577"/>
        <pc:sldMkLst>
          <pc:docMk/>
          <pc:sldMk cId="3872564806" sldId="374"/>
        </pc:sldMkLst>
        <pc:spChg chg="mod">
          <ac:chgData name="Pepa K.V." userId="647910178f7bdbac" providerId="LiveId" clId="{E9F55386-AE93-42E0-BFEB-F1637BA55713}" dt="2025-01-17T13:24:31.608" v="2335" actId="20577"/>
          <ac:spMkLst>
            <pc:docMk/>
            <pc:sldMk cId="3872564806" sldId="374"/>
            <ac:spMk id="2" creationId="{37767F73-4FBC-89AA-3A16-C2A739CB918F}"/>
          </ac:spMkLst>
        </pc:spChg>
        <pc:picChg chg="del">
          <ac:chgData name="Pepa K.V." userId="647910178f7bdbac" providerId="LiveId" clId="{E9F55386-AE93-42E0-BFEB-F1637BA55713}" dt="2025-01-17T12:16:12.746" v="1388" actId="478"/>
          <ac:picMkLst>
            <pc:docMk/>
            <pc:sldMk cId="3872564806" sldId="374"/>
            <ac:picMk id="4" creationId="{CF7B3D08-990B-B8FE-21E7-0F3E1424737A}"/>
          </ac:picMkLst>
        </pc:picChg>
        <pc:picChg chg="add mod">
          <ac:chgData name="Pepa K.V." userId="647910178f7bdbac" providerId="LiveId" clId="{E9F55386-AE93-42E0-BFEB-F1637BA55713}" dt="2025-01-17T12:32:28.615" v="1682" actId="1076"/>
          <ac:picMkLst>
            <pc:docMk/>
            <pc:sldMk cId="3872564806" sldId="374"/>
            <ac:picMk id="5" creationId="{AAC09563-C548-D323-1356-732B828D2C0C}"/>
          </ac:picMkLst>
        </pc:picChg>
        <pc:picChg chg="add mod">
          <ac:chgData name="Pepa K.V." userId="647910178f7bdbac" providerId="LiveId" clId="{E9F55386-AE93-42E0-BFEB-F1637BA55713}" dt="2025-01-17T12:32:17.610" v="1679" actId="14100"/>
          <ac:picMkLst>
            <pc:docMk/>
            <pc:sldMk cId="3872564806" sldId="374"/>
            <ac:picMk id="7" creationId="{DD74CFBF-C046-43FF-E82B-FE8DBCB3CE2D}"/>
          </ac:picMkLst>
        </pc:picChg>
        <pc:picChg chg="del">
          <ac:chgData name="Pepa K.V." userId="647910178f7bdbac" providerId="LiveId" clId="{E9F55386-AE93-42E0-BFEB-F1637BA55713}" dt="2025-01-17T12:16:13.916" v="1390" actId="478"/>
          <ac:picMkLst>
            <pc:docMk/>
            <pc:sldMk cId="3872564806" sldId="374"/>
            <ac:picMk id="8" creationId="{59217F4C-D3B9-2A10-840D-FD4ADFB9D754}"/>
          </ac:picMkLst>
        </pc:picChg>
        <pc:picChg chg="del">
          <ac:chgData name="Pepa K.V." userId="647910178f7bdbac" providerId="LiveId" clId="{E9F55386-AE93-42E0-BFEB-F1637BA55713}" dt="2025-01-17T12:16:13.337" v="1389" actId="478"/>
          <ac:picMkLst>
            <pc:docMk/>
            <pc:sldMk cId="3872564806" sldId="374"/>
            <ac:picMk id="10" creationId="{B4378CDC-6A15-B0FE-5E37-6B96923F6259}"/>
          </ac:picMkLst>
        </pc:picChg>
      </pc:sldChg>
      <pc:sldChg chg="addSp delSp modSp mod">
        <pc:chgData name="Pepa K.V." userId="647910178f7bdbac" providerId="LiveId" clId="{E9F55386-AE93-42E0-BFEB-F1637BA55713}" dt="2025-01-17T13:23:49.872" v="2268" actId="20577"/>
        <pc:sldMkLst>
          <pc:docMk/>
          <pc:sldMk cId="687266979" sldId="375"/>
        </pc:sldMkLst>
        <pc:spChg chg="mod">
          <ac:chgData name="Pepa K.V." userId="647910178f7bdbac" providerId="LiveId" clId="{E9F55386-AE93-42E0-BFEB-F1637BA55713}" dt="2025-01-17T13:23:49.872" v="2268" actId="20577"/>
          <ac:spMkLst>
            <pc:docMk/>
            <pc:sldMk cId="687266979" sldId="375"/>
            <ac:spMk id="2" creationId="{15B8FFE3-CC0B-59B5-041F-09DDA38E31B4}"/>
          </ac:spMkLst>
        </pc:spChg>
        <pc:spChg chg="add mod">
          <ac:chgData name="Pepa K.V." userId="647910178f7bdbac" providerId="LiveId" clId="{E9F55386-AE93-42E0-BFEB-F1637BA55713}" dt="2025-01-17T13:15:20.256" v="2109" actId="5793"/>
          <ac:spMkLst>
            <pc:docMk/>
            <pc:sldMk cId="687266979" sldId="375"/>
            <ac:spMk id="15" creationId="{7F7519AA-9F8B-5DC7-04C2-2BD30F92E0CC}"/>
          </ac:spMkLst>
        </pc:spChg>
        <pc:spChg chg="add mod">
          <ac:chgData name="Pepa K.V." userId="647910178f7bdbac" providerId="LiveId" clId="{E9F55386-AE93-42E0-BFEB-F1637BA55713}" dt="2025-01-17T13:15:12.207" v="2091" actId="1076"/>
          <ac:spMkLst>
            <pc:docMk/>
            <pc:sldMk cId="687266979" sldId="375"/>
            <ac:spMk id="16" creationId="{A0A1CEE3-F8BF-1953-8FAA-384B8F58752E}"/>
          </ac:spMkLst>
        </pc:spChg>
        <pc:spChg chg="add mod">
          <ac:chgData name="Pepa K.V." userId="647910178f7bdbac" providerId="LiveId" clId="{E9F55386-AE93-42E0-BFEB-F1637BA55713}" dt="2025-01-17T13:15:33.221" v="2129" actId="5793"/>
          <ac:spMkLst>
            <pc:docMk/>
            <pc:sldMk cId="687266979" sldId="375"/>
            <ac:spMk id="17" creationId="{6BB996AD-63FE-472F-7577-32DB15BAE67E}"/>
          </ac:spMkLst>
        </pc:spChg>
        <pc:picChg chg="add del mod">
          <ac:chgData name="Pepa K.V." userId="647910178f7bdbac" providerId="LiveId" clId="{E9F55386-AE93-42E0-BFEB-F1637BA55713}" dt="2025-01-17T12:58:17.589" v="2043" actId="478"/>
          <ac:picMkLst>
            <pc:docMk/>
            <pc:sldMk cId="687266979" sldId="375"/>
            <ac:picMk id="4" creationId="{FE703944-AF90-8E74-10CB-58B1DB5F58A0}"/>
          </ac:picMkLst>
        </pc:picChg>
        <pc:picChg chg="del">
          <ac:chgData name="Pepa K.V." userId="647910178f7bdbac" providerId="LiveId" clId="{E9F55386-AE93-42E0-BFEB-F1637BA55713}" dt="2025-01-17T12:36:41.510" v="1684" actId="478"/>
          <ac:picMkLst>
            <pc:docMk/>
            <pc:sldMk cId="687266979" sldId="375"/>
            <ac:picMk id="5" creationId="{1AB824D3-371C-EBA6-A77D-000ACE63C377}"/>
          </ac:picMkLst>
        </pc:picChg>
        <pc:picChg chg="del">
          <ac:chgData name="Pepa K.V." userId="647910178f7bdbac" providerId="LiveId" clId="{E9F55386-AE93-42E0-BFEB-F1637BA55713}" dt="2025-01-17T12:36:40.773" v="1683" actId="478"/>
          <ac:picMkLst>
            <pc:docMk/>
            <pc:sldMk cId="687266979" sldId="375"/>
            <ac:picMk id="7" creationId="{EED7B2F4-86E8-6AB2-1E0C-48F6B338D2D1}"/>
          </ac:picMkLst>
        </pc:picChg>
        <pc:picChg chg="add mod">
          <ac:chgData name="Pepa K.V." userId="647910178f7bdbac" providerId="LiveId" clId="{E9F55386-AE93-42E0-BFEB-F1637BA55713}" dt="2025-01-17T13:11:39.468" v="2059" actId="1076"/>
          <ac:picMkLst>
            <pc:docMk/>
            <pc:sldMk cId="687266979" sldId="375"/>
            <ac:picMk id="8" creationId="{9D693417-B8D6-2105-6CA9-945FDA794919}"/>
          </ac:picMkLst>
        </pc:picChg>
        <pc:picChg chg="add mod">
          <ac:chgData name="Pepa K.V." userId="647910178f7bdbac" providerId="LiveId" clId="{E9F55386-AE93-42E0-BFEB-F1637BA55713}" dt="2025-01-17T13:11:46.700" v="2061" actId="1076"/>
          <ac:picMkLst>
            <pc:docMk/>
            <pc:sldMk cId="687266979" sldId="375"/>
            <ac:picMk id="10" creationId="{A66033E0-5B80-3F1D-DBD1-1CBDBB2F7079}"/>
          </ac:picMkLst>
        </pc:picChg>
        <pc:picChg chg="add del mod">
          <ac:chgData name="Pepa K.V." userId="647910178f7bdbac" providerId="LiveId" clId="{E9F55386-AE93-42E0-BFEB-F1637BA55713}" dt="2025-01-17T13:13:07.979" v="2065" actId="478"/>
          <ac:picMkLst>
            <pc:docMk/>
            <pc:sldMk cId="687266979" sldId="375"/>
            <ac:picMk id="12" creationId="{18F66A4E-881D-7963-FED5-7C3799DD996F}"/>
          </ac:picMkLst>
        </pc:picChg>
        <pc:picChg chg="add mod">
          <ac:chgData name="Pepa K.V." userId="647910178f7bdbac" providerId="LiveId" clId="{E9F55386-AE93-42E0-BFEB-F1637BA55713}" dt="2025-01-17T13:15:49.273" v="2131" actId="14100"/>
          <ac:picMkLst>
            <pc:docMk/>
            <pc:sldMk cId="687266979" sldId="375"/>
            <ac:picMk id="14" creationId="{DDB867EB-11C1-D075-9D2D-987DAF6BFC27}"/>
          </ac:picMkLst>
        </pc:picChg>
      </pc:sldChg>
      <pc:sldChg chg="addSp delSp modSp mod">
        <pc:chgData name="Pepa K.V." userId="647910178f7bdbac" providerId="LiveId" clId="{E9F55386-AE93-42E0-BFEB-F1637BA55713}" dt="2025-01-17T13:57:46.149" v="3418" actId="1076"/>
        <pc:sldMkLst>
          <pc:docMk/>
          <pc:sldMk cId="2753310357" sldId="376"/>
        </pc:sldMkLst>
        <pc:spChg chg="mod">
          <ac:chgData name="Pepa K.V." userId="647910178f7bdbac" providerId="LiveId" clId="{E9F55386-AE93-42E0-BFEB-F1637BA55713}" dt="2025-01-17T13:24:52.045" v="2372" actId="20577"/>
          <ac:spMkLst>
            <pc:docMk/>
            <pc:sldMk cId="2753310357" sldId="376"/>
            <ac:spMk id="2" creationId="{E4869F0E-51E2-51C1-0C6E-6B206B86357D}"/>
          </ac:spMkLst>
        </pc:spChg>
        <pc:spChg chg="del">
          <ac:chgData name="Pepa K.V." userId="647910178f7bdbac" providerId="LiveId" clId="{E9F55386-AE93-42E0-BFEB-F1637BA55713}" dt="2025-01-17T13:21:09.180" v="2220" actId="478"/>
          <ac:spMkLst>
            <pc:docMk/>
            <pc:sldMk cId="2753310357" sldId="376"/>
            <ac:spMk id="15" creationId="{E37FEEA0-9A1A-46F0-9939-8B72ECABD8DE}"/>
          </ac:spMkLst>
        </pc:spChg>
        <pc:spChg chg="del">
          <ac:chgData name="Pepa K.V." userId="647910178f7bdbac" providerId="LiveId" clId="{E9F55386-AE93-42E0-BFEB-F1637BA55713}" dt="2025-01-17T13:21:13.409" v="2224" actId="478"/>
          <ac:spMkLst>
            <pc:docMk/>
            <pc:sldMk cId="2753310357" sldId="376"/>
            <ac:spMk id="16" creationId="{5E51E589-E8CD-A570-A1BB-15844ECD2FDC}"/>
          </ac:spMkLst>
        </pc:spChg>
        <pc:spChg chg="del">
          <ac:chgData name="Pepa K.V." userId="647910178f7bdbac" providerId="LiveId" clId="{E9F55386-AE93-42E0-BFEB-F1637BA55713}" dt="2025-01-17T13:21:11.414" v="2222" actId="478"/>
          <ac:spMkLst>
            <pc:docMk/>
            <pc:sldMk cId="2753310357" sldId="376"/>
            <ac:spMk id="17" creationId="{EBA9BEFD-C41F-8734-ED64-DFC559EA6DE2}"/>
          </ac:spMkLst>
        </pc:spChg>
        <pc:picChg chg="add mod">
          <ac:chgData name="Pepa K.V." userId="647910178f7bdbac" providerId="LiveId" clId="{E9F55386-AE93-42E0-BFEB-F1637BA55713}" dt="2025-01-17T13:57:46.149" v="3418" actId="1076"/>
          <ac:picMkLst>
            <pc:docMk/>
            <pc:sldMk cId="2753310357" sldId="376"/>
            <ac:picMk id="4" creationId="{662C2F59-89F2-A886-7D7D-B95281400641}"/>
          </ac:picMkLst>
        </pc:picChg>
        <pc:picChg chg="del">
          <ac:chgData name="Pepa K.V." userId="647910178f7bdbac" providerId="LiveId" clId="{E9F55386-AE93-42E0-BFEB-F1637BA55713}" dt="2025-01-17T13:21:07.407" v="2219" actId="478"/>
          <ac:picMkLst>
            <pc:docMk/>
            <pc:sldMk cId="2753310357" sldId="376"/>
            <ac:picMk id="8" creationId="{F9FA23E8-9F86-D91B-543A-71DFD7461C5B}"/>
          </ac:picMkLst>
        </pc:picChg>
        <pc:picChg chg="del">
          <ac:chgData name="Pepa K.V." userId="647910178f7bdbac" providerId="LiveId" clId="{E9F55386-AE93-42E0-BFEB-F1637BA55713}" dt="2025-01-17T13:21:10.119" v="2221" actId="478"/>
          <ac:picMkLst>
            <pc:docMk/>
            <pc:sldMk cId="2753310357" sldId="376"/>
            <ac:picMk id="10" creationId="{E4F7333E-16C9-531E-0937-6FCA7403CCCF}"/>
          </ac:picMkLst>
        </pc:picChg>
        <pc:picChg chg="del">
          <ac:chgData name="Pepa K.V." userId="647910178f7bdbac" providerId="LiveId" clId="{E9F55386-AE93-42E0-BFEB-F1637BA55713}" dt="2025-01-17T13:21:12.054" v="2223" actId="478"/>
          <ac:picMkLst>
            <pc:docMk/>
            <pc:sldMk cId="2753310357" sldId="376"/>
            <ac:picMk id="14" creationId="{2E4570EE-BD0A-8FAB-B4FC-C4D3AB662CBA}"/>
          </ac:picMkLst>
        </pc:picChg>
      </pc:sldChg>
      <pc:sldChg chg="addSp delSp modSp mod">
        <pc:chgData name="Pepa K.V." userId="647910178f7bdbac" providerId="LiveId" clId="{E9F55386-AE93-42E0-BFEB-F1637BA55713}" dt="2025-01-17T13:39:58.271" v="2915" actId="20577"/>
        <pc:sldMkLst>
          <pc:docMk/>
          <pc:sldMk cId="2796329223" sldId="377"/>
        </pc:sldMkLst>
        <pc:spChg chg="mod">
          <ac:chgData name="Pepa K.V." userId="647910178f7bdbac" providerId="LiveId" clId="{E9F55386-AE93-42E0-BFEB-F1637BA55713}" dt="2025-01-17T13:30:57.811" v="2558" actId="20577"/>
          <ac:spMkLst>
            <pc:docMk/>
            <pc:sldMk cId="2796329223" sldId="377"/>
            <ac:spMk id="2" creationId="{C9583E18-A63E-37FE-2ECB-6CC72F5C411C}"/>
          </ac:spMkLst>
        </pc:spChg>
        <pc:spChg chg="add mod">
          <ac:chgData name="Pepa K.V." userId="647910178f7bdbac" providerId="LiveId" clId="{E9F55386-AE93-42E0-BFEB-F1637BA55713}" dt="2025-01-17T13:39:16.552" v="2840" actId="20577"/>
          <ac:spMkLst>
            <pc:docMk/>
            <pc:sldMk cId="2796329223" sldId="377"/>
            <ac:spMk id="9" creationId="{B67D2B44-EB0D-EDBB-E42E-74B5738E3C65}"/>
          </ac:spMkLst>
        </pc:spChg>
        <pc:spChg chg="add mod">
          <ac:chgData name="Pepa K.V." userId="647910178f7bdbac" providerId="LiveId" clId="{E9F55386-AE93-42E0-BFEB-F1637BA55713}" dt="2025-01-17T13:39:58.271" v="2915" actId="20577"/>
          <ac:spMkLst>
            <pc:docMk/>
            <pc:sldMk cId="2796329223" sldId="377"/>
            <ac:spMk id="11" creationId="{197A8EF8-EC66-6EA6-7794-6B4A436FC640}"/>
          </ac:spMkLst>
        </pc:spChg>
        <pc:picChg chg="del">
          <ac:chgData name="Pepa K.V." userId="647910178f7bdbac" providerId="LiveId" clId="{E9F55386-AE93-42E0-BFEB-F1637BA55713}" dt="2025-01-17T13:28:41.500" v="2420" actId="478"/>
          <ac:picMkLst>
            <pc:docMk/>
            <pc:sldMk cId="2796329223" sldId="377"/>
            <ac:picMk id="4" creationId="{B6F10FD1-968B-EC08-3F28-F6972276C802}"/>
          </ac:picMkLst>
        </pc:picChg>
        <pc:picChg chg="add mod">
          <ac:chgData name="Pepa K.V." userId="647910178f7bdbac" providerId="LiveId" clId="{E9F55386-AE93-42E0-BFEB-F1637BA55713}" dt="2025-01-17T13:33:56.634" v="2570" actId="14100"/>
          <ac:picMkLst>
            <pc:docMk/>
            <pc:sldMk cId="2796329223" sldId="377"/>
            <ac:picMk id="5" creationId="{5D47C4BC-5A41-4D5B-8934-318345DF6D58}"/>
          </ac:picMkLst>
        </pc:picChg>
        <pc:picChg chg="add mod">
          <ac:chgData name="Pepa K.V." userId="647910178f7bdbac" providerId="LiveId" clId="{E9F55386-AE93-42E0-BFEB-F1637BA55713}" dt="2025-01-17T13:38:49.507" v="2839" actId="1076"/>
          <ac:picMkLst>
            <pc:docMk/>
            <pc:sldMk cId="2796329223" sldId="377"/>
            <ac:picMk id="7" creationId="{B714C7FF-325A-FB38-573C-105ACED75FBE}"/>
          </ac:picMkLst>
        </pc:picChg>
      </pc:sldChg>
      <pc:sldChg chg="addSp delSp modSp mod">
        <pc:chgData name="Pepa K.V." userId="647910178f7bdbac" providerId="LiveId" clId="{E9F55386-AE93-42E0-BFEB-F1637BA55713}" dt="2025-01-17T13:57:53.942" v="3419" actId="14100"/>
        <pc:sldMkLst>
          <pc:docMk/>
          <pc:sldMk cId="3160851771" sldId="378"/>
        </pc:sldMkLst>
        <pc:spChg chg="mod">
          <ac:chgData name="Pepa K.V." userId="647910178f7bdbac" providerId="LiveId" clId="{E9F55386-AE93-42E0-BFEB-F1637BA55713}" dt="2025-01-17T13:48:52.373" v="3331" actId="20577"/>
          <ac:spMkLst>
            <pc:docMk/>
            <pc:sldMk cId="3160851771" sldId="378"/>
            <ac:spMk id="2" creationId="{0FC683A3-45D6-3360-A65C-F1387A3951D0}"/>
          </ac:spMkLst>
        </pc:spChg>
        <pc:spChg chg="del">
          <ac:chgData name="Pepa K.V." userId="647910178f7bdbac" providerId="LiveId" clId="{E9F55386-AE93-42E0-BFEB-F1637BA55713}" dt="2025-01-17T13:41:33.601" v="3065" actId="478"/>
          <ac:spMkLst>
            <pc:docMk/>
            <pc:sldMk cId="3160851771" sldId="378"/>
            <ac:spMk id="9" creationId="{4C71D271-D81D-FD86-A384-1C0DC05CE7D6}"/>
          </ac:spMkLst>
        </pc:spChg>
        <pc:spChg chg="del">
          <ac:chgData name="Pepa K.V." userId="647910178f7bdbac" providerId="LiveId" clId="{E9F55386-AE93-42E0-BFEB-F1637BA55713}" dt="2025-01-17T13:41:35.182" v="3066" actId="478"/>
          <ac:spMkLst>
            <pc:docMk/>
            <pc:sldMk cId="3160851771" sldId="378"/>
            <ac:spMk id="11" creationId="{152F2171-4237-CDFC-D2E3-369051B20DB4}"/>
          </ac:spMkLst>
        </pc:spChg>
        <pc:picChg chg="add mod">
          <ac:chgData name="Pepa K.V." userId="647910178f7bdbac" providerId="LiveId" clId="{E9F55386-AE93-42E0-BFEB-F1637BA55713}" dt="2025-01-17T13:57:53.942" v="3419" actId="14100"/>
          <ac:picMkLst>
            <pc:docMk/>
            <pc:sldMk cId="3160851771" sldId="378"/>
            <ac:picMk id="4" creationId="{4B5FB02B-8076-F19F-7547-AD52AC667C95}"/>
          </ac:picMkLst>
        </pc:picChg>
        <pc:picChg chg="del">
          <ac:chgData name="Pepa K.V." userId="647910178f7bdbac" providerId="LiveId" clId="{E9F55386-AE93-42E0-BFEB-F1637BA55713}" dt="2025-01-17T13:41:35.820" v="3067" actId="478"/>
          <ac:picMkLst>
            <pc:docMk/>
            <pc:sldMk cId="3160851771" sldId="378"/>
            <ac:picMk id="5" creationId="{2DAD90FC-41FA-45E4-5BEB-3A6F8120F50B}"/>
          </ac:picMkLst>
        </pc:picChg>
        <pc:picChg chg="del">
          <ac:chgData name="Pepa K.V." userId="647910178f7bdbac" providerId="LiveId" clId="{E9F55386-AE93-42E0-BFEB-F1637BA55713}" dt="2025-01-17T13:41:31.711" v="3064" actId="478"/>
          <ac:picMkLst>
            <pc:docMk/>
            <pc:sldMk cId="3160851771" sldId="378"/>
            <ac:picMk id="7" creationId="{A7F51B96-61CA-AF79-4B47-AA77824E5765}"/>
          </ac:picMkLst>
        </pc:picChg>
      </pc:sldChg>
      <pc:sldChg chg="addSp delSp modSp mod">
        <pc:chgData name="Pepa K.V." userId="647910178f7bdbac" providerId="LiveId" clId="{E9F55386-AE93-42E0-BFEB-F1637BA55713}" dt="2025-01-17T13:51:24.260" v="3415" actId="1076"/>
        <pc:sldMkLst>
          <pc:docMk/>
          <pc:sldMk cId="3803936981" sldId="379"/>
        </pc:sldMkLst>
        <pc:spChg chg="del mod">
          <ac:chgData name="Pepa K.V." userId="647910178f7bdbac" providerId="LiveId" clId="{E9F55386-AE93-42E0-BFEB-F1637BA55713}" dt="2025-01-17T13:50:55.507" v="3353" actId="478"/>
          <ac:spMkLst>
            <pc:docMk/>
            <pc:sldMk cId="3803936981" sldId="379"/>
            <ac:spMk id="2" creationId="{D4653EE5-257F-9E68-CBFF-9275C572F0AB}"/>
          </ac:spMkLst>
        </pc:spChg>
        <pc:spChg chg="add mod">
          <ac:chgData name="Pepa K.V." userId="647910178f7bdbac" providerId="LiveId" clId="{E9F55386-AE93-42E0-BFEB-F1637BA55713}" dt="2025-01-17T13:51:24.260" v="3415" actId="1076"/>
          <ac:spMkLst>
            <pc:docMk/>
            <pc:sldMk cId="3803936981" sldId="379"/>
            <ac:spMk id="3" creationId="{3015D5BB-04DF-C2F2-4B68-3CD347B29D4A}"/>
          </ac:spMkLst>
        </pc:spChg>
        <pc:picChg chg="del mod">
          <ac:chgData name="Pepa K.V." userId="647910178f7bdbac" providerId="LiveId" clId="{E9F55386-AE93-42E0-BFEB-F1637BA55713}" dt="2025-01-17T13:50:46.525" v="3341" actId="478"/>
          <ac:picMkLst>
            <pc:docMk/>
            <pc:sldMk cId="3803936981" sldId="379"/>
            <ac:picMk id="4" creationId="{A0104993-CC23-81B7-D7E3-4D7DB94B2B01}"/>
          </ac:picMkLst>
        </pc:picChg>
      </pc:sldChg>
    </pc:docChg>
  </pc:docChgLst>
  <pc:docChgLst>
    <pc:chgData name="Pepa K.V." userId="647910178f7bdbac" providerId="LiveId" clId="{3064C158-C530-475E-882C-DB3A0900E4DA}"/>
    <pc:docChg chg="undo custSel addSld modSld">
      <pc:chgData name="Pepa K.V." userId="647910178f7bdbac" providerId="LiveId" clId="{3064C158-C530-475E-882C-DB3A0900E4DA}" dt="2022-05-08T11:04:25.210" v="668" actId="14100"/>
      <pc:docMkLst>
        <pc:docMk/>
      </pc:docMkLst>
      <pc:sldChg chg="modSp mod setBg">
        <pc:chgData name="Pepa K.V." userId="647910178f7bdbac" providerId="LiveId" clId="{3064C158-C530-475E-882C-DB3A0900E4DA}" dt="2022-05-08T09:38:53.653" v="8" actId="1076"/>
        <pc:sldMkLst>
          <pc:docMk/>
          <pc:sldMk cId="363920370" sldId="256"/>
        </pc:sldMkLst>
      </pc:sldChg>
      <pc:sldChg chg="modSp mod setBg">
        <pc:chgData name="Pepa K.V." userId="647910178f7bdbac" providerId="LiveId" clId="{3064C158-C530-475E-882C-DB3A0900E4DA}" dt="2022-05-08T10:13:57.155" v="504" actId="2711"/>
        <pc:sldMkLst>
          <pc:docMk/>
          <pc:sldMk cId="4103309497" sldId="257"/>
        </pc:sldMkLst>
      </pc:sldChg>
      <pc:sldChg chg="modSp mod">
        <pc:chgData name="Pepa K.V." userId="647910178f7bdbac" providerId="LiveId" clId="{3064C158-C530-475E-882C-DB3A0900E4DA}" dt="2022-05-08T10:15:04.372" v="514" actId="27636"/>
        <pc:sldMkLst>
          <pc:docMk/>
          <pc:sldMk cId="4170783713" sldId="258"/>
        </pc:sldMkLst>
      </pc:sldChg>
      <pc:sldChg chg="modSp mod">
        <pc:chgData name="Pepa K.V." userId="647910178f7bdbac" providerId="LiveId" clId="{3064C158-C530-475E-882C-DB3A0900E4DA}" dt="2022-05-08T10:14:11.418" v="505" actId="2711"/>
        <pc:sldMkLst>
          <pc:docMk/>
          <pc:sldMk cId="674927065" sldId="267"/>
        </pc:sldMkLst>
      </pc:sldChg>
      <pc:sldChg chg="modSp mod">
        <pc:chgData name="Pepa K.V." userId="647910178f7bdbac" providerId="LiveId" clId="{3064C158-C530-475E-882C-DB3A0900E4DA}" dt="2022-05-08T10:14:55.619" v="512" actId="2711"/>
        <pc:sldMkLst>
          <pc:docMk/>
          <pc:sldMk cId="500688246" sldId="269"/>
        </pc:sldMkLst>
      </pc:sldChg>
      <pc:sldChg chg="modSp mod">
        <pc:chgData name="Pepa K.V." userId="647910178f7bdbac" providerId="LiveId" clId="{3064C158-C530-475E-882C-DB3A0900E4DA}" dt="2022-05-08T10:15:16.299" v="515" actId="2711"/>
        <pc:sldMkLst>
          <pc:docMk/>
          <pc:sldMk cId="152471233" sldId="270"/>
        </pc:sldMkLst>
      </pc:sldChg>
      <pc:sldChg chg="modSp mod">
        <pc:chgData name="Pepa K.V." userId="647910178f7bdbac" providerId="LiveId" clId="{3064C158-C530-475E-882C-DB3A0900E4DA}" dt="2022-05-08T10:15:54.188" v="524" actId="113"/>
        <pc:sldMkLst>
          <pc:docMk/>
          <pc:sldMk cId="248851780" sldId="271"/>
        </pc:sldMkLst>
      </pc:sldChg>
      <pc:sldChg chg="modSp mod">
        <pc:chgData name="Pepa K.V." userId="647910178f7bdbac" providerId="LiveId" clId="{3064C158-C530-475E-882C-DB3A0900E4DA}" dt="2022-05-08T10:14:37.746" v="508" actId="2711"/>
        <pc:sldMkLst>
          <pc:docMk/>
          <pc:sldMk cId="278634901" sldId="273"/>
        </pc:sldMkLst>
      </pc:sldChg>
      <pc:sldChg chg="modSp mod">
        <pc:chgData name="Pepa K.V." userId="647910178f7bdbac" providerId="LiveId" clId="{3064C158-C530-475E-882C-DB3A0900E4DA}" dt="2022-05-08T10:14:48.850" v="511" actId="2711"/>
        <pc:sldMkLst>
          <pc:docMk/>
          <pc:sldMk cId="1618824259" sldId="274"/>
        </pc:sldMkLst>
      </pc:sldChg>
      <pc:sldChg chg="modSp mod">
        <pc:chgData name="Pepa K.V." userId="647910178f7bdbac" providerId="LiveId" clId="{3064C158-C530-475E-882C-DB3A0900E4DA}" dt="2022-05-08T10:16:10.774" v="526" actId="27636"/>
        <pc:sldMkLst>
          <pc:docMk/>
          <pc:sldMk cId="4282437246" sldId="275"/>
        </pc:sldMkLst>
      </pc:sldChg>
      <pc:sldChg chg="modSp mod">
        <pc:chgData name="Pepa K.V." userId="647910178f7bdbac" providerId="LiveId" clId="{3064C158-C530-475E-882C-DB3A0900E4DA}" dt="2022-05-08T10:43:34.010" v="616" actId="20577"/>
        <pc:sldMkLst>
          <pc:docMk/>
          <pc:sldMk cId="3039540093" sldId="279"/>
        </pc:sldMkLst>
      </pc:sldChg>
      <pc:sldChg chg="modSp mod">
        <pc:chgData name="Pepa K.V." userId="647910178f7bdbac" providerId="LiveId" clId="{3064C158-C530-475E-882C-DB3A0900E4DA}" dt="2022-05-08T10:56:32.042" v="664" actId="20577"/>
        <pc:sldMkLst>
          <pc:docMk/>
          <pc:sldMk cId="1496750120" sldId="281"/>
        </pc:sldMkLst>
      </pc:sldChg>
      <pc:sldChg chg="modSp mod">
        <pc:chgData name="Pepa K.V." userId="647910178f7bdbac" providerId="LiveId" clId="{3064C158-C530-475E-882C-DB3A0900E4DA}" dt="2022-05-08T10:16:20.355" v="527" actId="2711"/>
        <pc:sldMkLst>
          <pc:docMk/>
          <pc:sldMk cId="3805234419" sldId="283"/>
        </pc:sldMkLst>
      </pc:sldChg>
      <pc:sldChg chg="modSp mod">
        <pc:chgData name="Pepa K.V." userId="647910178f7bdbac" providerId="LiveId" clId="{3064C158-C530-475E-882C-DB3A0900E4DA}" dt="2022-05-08T10:16:30.624" v="528" actId="2711"/>
        <pc:sldMkLst>
          <pc:docMk/>
          <pc:sldMk cId="862588153" sldId="296"/>
        </pc:sldMkLst>
      </pc:sldChg>
      <pc:sldChg chg="modSp mod">
        <pc:chgData name="Pepa K.V." userId="647910178f7bdbac" providerId="LiveId" clId="{3064C158-C530-475E-882C-DB3A0900E4DA}" dt="2022-05-08T10:17:00.520" v="531" actId="2711"/>
        <pc:sldMkLst>
          <pc:docMk/>
          <pc:sldMk cId="2664803822" sldId="297"/>
        </pc:sldMkLst>
      </pc:sldChg>
      <pc:sldChg chg="modSp mod">
        <pc:chgData name="Pepa K.V." userId="647910178f7bdbac" providerId="LiveId" clId="{3064C158-C530-475E-882C-DB3A0900E4DA}" dt="2022-05-08T10:16:41.312" v="529" actId="2711"/>
        <pc:sldMkLst>
          <pc:docMk/>
          <pc:sldMk cId="838953153" sldId="298"/>
        </pc:sldMkLst>
      </pc:sldChg>
      <pc:sldChg chg="modSp mod">
        <pc:chgData name="Pepa K.V." userId="647910178f7bdbac" providerId="LiveId" clId="{3064C158-C530-475E-882C-DB3A0900E4DA}" dt="2022-05-08T10:16:51.014" v="530" actId="2711"/>
        <pc:sldMkLst>
          <pc:docMk/>
          <pc:sldMk cId="4219921049" sldId="299"/>
        </pc:sldMkLst>
      </pc:sldChg>
      <pc:sldChg chg="modSp mod">
        <pc:chgData name="Pepa K.V." userId="647910178f7bdbac" providerId="LiveId" clId="{3064C158-C530-475E-882C-DB3A0900E4DA}" dt="2022-05-08T10:17:13.641" v="532" actId="2711"/>
        <pc:sldMkLst>
          <pc:docMk/>
          <pc:sldMk cId="1588961366" sldId="300"/>
        </pc:sldMkLst>
      </pc:sldChg>
      <pc:sldChg chg="modSp mod">
        <pc:chgData name="Pepa K.V." userId="647910178f7bdbac" providerId="LiveId" clId="{3064C158-C530-475E-882C-DB3A0900E4DA}" dt="2022-05-08T11:04:25.210" v="668" actId="14100"/>
        <pc:sldMkLst>
          <pc:docMk/>
          <pc:sldMk cId="2751890855" sldId="326"/>
        </pc:sldMkLst>
      </pc:sldChg>
      <pc:sldChg chg="modSp mod">
        <pc:chgData name="Pepa K.V." userId="647910178f7bdbac" providerId="LiveId" clId="{3064C158-C530-475E-882C-DB3A0900E4DA}" dt="2022-05-08T10:14:19.660" v="507" actId="27636"/>
        <pc:sldMkLst>
          <pc:docMk/>
          <pc:sldMk cId="1183340292" sldId="333"/>
        </pc:sldMkLst>
      </pc:sldChg>
      <pc:sldChg chg="modSp mod">
        <pc:chgData name="Pepa K.V." userId="647910178f7bdbac" providerId="LiveId" clId="{3064C158-C530-475E-882C-DB3A0900E4DA}" dt="2022-05-08T10:43:06.461" v="604" actId="1076"/>
        <pc:sldMkLst>
          <pc:docMk/>
          <pc:sldMk cId="4271926514" sldId="346"/>
        </pc:sldMkLst>
      </pc:sldChg>
      <pc:sldChg chg="modSp mod">
        <pc:chgData name="Pepa K.V." userId="647910178f7bdbac" providerId="LiveId" clId="{3064C158-C530-475E-882C-DB3A0900E4DA}" dt="2022-05-08T10:43:02.840" v="603" actId="1076"/>
        <pc:sldMkLst>
          <pc:docMk/>
          <pc:sldMk cId="2059456272" sldId="348"/>
        </pc:sldMkLst>
      </pc:sldChg>
      <pc:sldChg chg="modSp mod">
        <pc:chgData name="Pepa K.V." userId="647910178f7bdbac" providerId="LiveId" clId="{3064C158-C530-475E-882C-DB3A0900E4DA}" dt="2022-05-08T10:42:58.245" v="602" actId="1076"/>
        <pc:sldMkLst>
          <pc:docMk/>
          <pc:sldMk cId="875167731" sldId="349"/>
        </pc:sldMkLst>
      </pc:sldChg>
      <pc:sldChg chg="modSp mod">
        <pc:chgData name="Pepa K.V." userId="647910178f7bdbac" providerId="LiveId" clId="{3064C158-C530-475E-882C-DB3A0900E4DA}" dt="2022-05-08T10:42:53.745" v="601" actId="1076"/>
        <pc:sldMkLst>
          <pc:docMk/>
          <pc:sldMk cId="4109226923" sldId="351"/>
        </pc:sldMkLst>
      </pc:sldChg>
      <pc:sldChg chg="modSp mod">
        <pc:chgData name="Pepa K.V." userId="647910178f7bdbac" providerId="LiveId" clId="{3064C158-C530-475E-882C-DB3A0900E4DA}" dt="2022-05-08T10:42:46.645" v="600" actId="1076"/>
        <pc:sldMkLst>
          <pc:docMk/>
          <pc:sldMk cId="3603201789" sldId="353"/>
        </pc:sldMkLst>
      </pc:sldChg>
      <pc:sldChg chg="modSp mod">
        <pc:chgData name="Pepa K.V." userId="647910178f7bdbac" providerId="LiveId" clId="{3064C158-C530-475E-882C-DB3A0900E4DA}" dt="2022-05-08T10:42:37.597" v="599" actId="14100"/>
        <pc:sldMkLst>
          <pc:docMk/>
          <pc:sldMk cId="1690884256" sldId="354"/>
        </pc:sldMkLst>
      </pc:sldChg>
      <pc:sldChg chg="modSp mod">
        <pc:chgData name="Pepa K.V." userId="647910178f7bdbac" providerId="LiveId" clId="{3064C158-C530-475E-882C-DB3A0900E4DA}" dt="2022-05-08T10:42:31.510" v="597" actId="14100"/>
        <pc:sldMkLst>
          <pc:docMk/>
          <pc:sldMk cId="1472148893" sldId="355"/>
        </pc:sldMkLst>
      </pc:sldChg>
      <pc:sldChg chg="modSp mod">
        <pc:chgData name="Pepa K.V." userId="647910178f7bdbac" providerId="LiveId" clId="{3064C158-C530-475E-882C-DB3A0900E4DA}" dt="2022-05-08T10:42:25.937" v="594" actId="1076"/>
        <pc:sldMkLst>
          <pc:docMk/>
          <pc:sldMk cId="1969325538" sldId="356"/>
        </pc:sldMkLst>
      </pc:sldChg>
      <pc:sldChg chg="modSp mod">
        <pc:chgData name="Pepa K.V." userId="647910178f7bdbac" providerId="LiveId" clId="{3064C158-C530-475E-882C-DB3A0900E4DA}" dt="2022-05-08T10:42:21.551" v="593" actId="1076"/>
        <pc:sldMkLst>
          <pc:docMk/>
          <pc:sldMk cId="2029911586" sldId="357"/>
        </pc:sldMkLst>
      </pc:sldChg>
      <pc:sldChg chg="modSp mod">
        <pc:chgData name="Pepa K.V." userId="647910178f7bdbac" providerId="LiveId" clId="{3064C158-C530-475E-882C-DB3A0900E4DA}" dt="2022-05-08T10:42:17.917" v="592" actId="1076"/>
        <pc:sldMkLst>
          <pc:docMk/>
          <pc:sldMk cId="2602423536" sldId="358"/>
        </pc:sldMkLst>
      </pc:sldChg>
      <pc:sldChg chg="modSp mod">
        <pc:chgData name="Pepa K.V." userId="647910178f7bdbac" providerId="LiveId" clId="{3064C158-C530-475E-882C-DB3A0900E4DA}" dt="2022-05-08T10:42:12.723" v="591" actId="14100"/>
        <pc:sldMkLst>
          <pc:docMk/>
          <pc:sldMk cId="241912412" sldId="359"/>
        </pc:sldMkLst>
      </pc:sldChg>
      <pc:sldChg chg="addSp modSp new mod setBg">
        <pc:chgData name="Pepa K.V." userId="647910178f7bdbac" providerId="LiveId" clId="{3064C158-C530-475E-882C-DB3A0900E4DA}" dt="2022-05-08T10:31:18.082" v="588" actId="1076"/>
        <pc:sldMkLst>
          <pc:docMk/>
          <pc:sldMk cId="3056669950" sldId="363"/>
        </pc:sldMkLst>
      </pc:sldChg>
      <pc:sldChg chg="addSp delSp modSp new mod">
        <pc:chgData name="Pepa K.V." userId="647910178f7bdbac" providerId="LiveId" clId="{3064C158-C530-475E-882C-DB3A0900E4DA}" dt="2022-05-08T10:13:33.229" v="502" actId="2711"/>
        <pc:sldMkLst>
          <pc:docMk/>
          <pc:sldMk cId="3385553118" sldId="364"/>
        </pc:sldMkLst>
      </pc:sldChg>
    </pc:docChg>
  </pc:docChgLst>
  <pc:docChgLst>
    <pc:chgData name="Pepa K.V." userId="647910178f7bdbac" providerId="LiveId" clId="{F33E7A43-E56E-4589-B293-60D95EF785E3}"/>
    <pc:docChg chg="modSld">
      <pc:chgData name="Pepa K.V." userId="647910178f7bdbac" providerId="LiveId" clId="{F33E7A43-E56E-4589-B293-60D95EF785E3}" dt="2022-05-08T13:59:31.397" v="0"/>
      <pc:docMkLst>
        <pc:docMk/>
      </pc:docMkLst>
      <pc:sldChg chg="modTransition">
        <pc:chgData name="Pepa K.V." userId="647910178f7bdbac" providerId="LiveId" clId="{F33E7A43-E56E-4589-B293-60D95EF785E3}" dt="2022-05-08T13:59:31.397" v="0"/>
        <pc:sldMkLst>
          <pc:docMk/>
          <pc:sldMk cId="3385553118" sldId="3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648C5-2D5A-4461-B4C0-9A3C15B8237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0048FEF-C69B-4C73-A8C6-DC13ACF1BF76}">
      <dgm:prSet phldrT="[Текст]" custT="1"/>
      <dgm:spPr/>
      <dgm:t>
        <a:bodyPr/>
        <a:lstStyle/>
        <a:p>
          <a:r>
            <a:rPr lang="bg-BG" sz="2000" dirty="0"/>
            <a:t>Съдържание</a:t>
          </a:r>
        </a:p>
      </dgm:t>
    </dgm:pt>
    <dgm:pt modelId="{5D65FDB7-E1E2-4737-A5DB-A389D52C8A4E}" type="parTrans" cxnId="{69B725E7-ACED-432D-B130-8C94AC09479A}">
      <dgm:prSet/>
      <dgm:spPr/>
      <dgm:t>
        <a:bodyPr/>
        <a:lstStyle/>
        <a:p>
          <a:endParaRPr lang="bg-BG"/>
        </a:p>
      </dgm:t>
    </dgm:pt>
    <dgm:pt modelId="{7153AF9A-EA6C-47CD-8AF0-111CF7DFD021}" type="sibTrans" cxnId="{69B725E7-ACED-432D-B130-8C94AC09479A}">
      <dgm:prSet/>
      <dgm:spPr/>
      <dgm:t>
        <a:bodyPr/>
        <a:lstStyle/>
        <a:p>
          <a:endParaRPr lang="bg-BG"/>
        </a:p>
      </dgm:t>
    </dgm:pt>
    <dgm:pt modelId="{A4D3DE60-7311-4960-953D-0B680D4B25DD}">
      <dgm:prSet phldrT="[Текст]"/>
      <dgm:spPr/>
      <dgm:t>
        <a:bodyPr/>
        <a:lstStyle/>
        <a:p>
          <a:r>
            <a:rPr lang="bg-BG" dirty="0"/>
            <a:t>фактически</a:t>
          </a:r>
        </a:p>
      </dgm:t>
    </dgm:pt>
    <dgm:pt modelId="{70DF06F0-34A7-48DB-891C-EE9D34D0F88F}" type="parTrans" cxnId="{E835251B-7BAA-463E-82D5-F426F02457E7}">
      <dgm:prSet/>
      <dgm:spPr/>
      <dgm:t>
        <a:bodyPr/>
        <a:lstStyle/>
        <a:p>
          <a:endParaRPr lang="bg-BG"/>
        </a:p>
      </dgm:t>
    </dgm:pt>
    <dgm:pt modelId="{ECBD2BAA-9F16-4A0F-86B8-D0C32FD698DF}" type="sibTrans" cxnId="{E835251B-7BAA-463E-82D5-F426F02457E7}">
      <dgm:prSet/>
      <dgm:spPr/>
      <dgm:t>
        <a:bodyPr/>
        <a:lstStyle/>
        <a:p>
          <a:endParaRPr lang="bg-BG"/>
        </a:p>
      </dgm:t>
    </dgm:pt>
    <dgm:pt modelId="{1BCFD81A-F509-4DC4-A124-CE32761E4AE8}">
      <dgm:prSet phldrT="[Текст]"/>
      <dgm:spPr/>
      <dgm:t>
        <a:bodyPr/>
        <a:lstStyle/>
        <a:p>
          <a:r>
            <a:rPr lang="bg-BG" dirty="0"/>
            <a:t>творчески </a:t>
          </a:r>
        </a:p>
      </dgm:t>
    </dgm:pt>
    <dgm:pt modelId="{264DB43E-73A9-4848-93F5-DA1A03BD7A5D}" type="parTrans" cxnId="{6CEF3D80-5313-4B19-97D1-AB07317BBD3F}">
      <dgm:prSet/>
      <dgm:spPr/>
      <dgm:t>
        <a:bodyPr/>
        <a:lstStyle/>
        <a:p>
          <a:endParaRPr lang="bg-BG"/>
        </a:p>
      </dgm:t>
    </dgm:pt>
    <dgm:pt modelId="{B20776FE-17C2-4A19-9D6F-C46FB51AB7C6}" type="sibTrans" cxnId="{6CEF3D80-5313-4B19-97D1-AB07317BBD3F}">
      <dgm:prSet/>
      <dgm:spPr/>
      <dgm:t>
        <a:bodyPr/>
        <a:lstStyle/>
        <a:p>
          <a:endParaRPr lang="bg-BG"/>
        </a:p>
      </dgm:t>
    </dgm:pt>
    <dgm:pt modelId="{B83E1C8E-B5FB-43D1-8508-C9938D627482}">
      <dgm:prSet phldrT="[Текст]" custT="1"/>
      <dgm:spPr/>
      <dgm:t>
        <a:bodyPr/>
        <a:lstStyle/>
        <a:p>
          <a:r>
            <a:rPr lang="bg-BG" sz="2000" dirty="0"/>
            <a:t>Форма </a:t>
          </a:r>
        </a:p>
      </dgm:t>
    </dgm:pt>
    <dgm:pt modelId="{F49DA2E8-EC49-463A-8B0A-4F34CBFBA042}" type="parTrans" cxnId="{A3DF7A5A-10FC-483D-9CDE-229283C42A9F}">
      <dgm:prSet/>
      <dgm:spPr/>
      <dgm:t>
        <a:bodyPr/>
        <a:lstStyle/>
        <a:p>
          <a:endParaRPr lang="bg-BG"/>
        </a:p>
      </dgm:t>
    </dgm:pt>
    <dgm:pt modelId="{0448B139-FC7C-40F1-8F48-EC26B47156DB}" type="sibTrans" cxnId="{A3DF7A5A-10FC-483D-9CDE-229283C42A9F}">
      <dgm:prSet/>
      <dgm:spPr/>
      <dgm:t>
        <a:bodyPr/>
        <a:lstStyle/>
        <a:p>
          <a:endParaRPr lang="bg-BG"/>
        </a:p>
      </dgm:t>
    </dgm:pt>
    <dgm:pt modelId="{B610F0D4-156C-4B87-ACA7-8190A9C29E4D}">
      <dgm:prSet phldrT="[Текст]"/>
      <dgm:spPr/>
      <dgm:t>
        <a:bodyPr/>
        <a:lstStyle/>
        <a:p>
          <a:r>
            <a:rPr lang="bg-BG" dirty="0"/>
            <a:t>описателни </a:t>
          </a:r>
        </a:p>
      </dgm:t>
    </dgm:pt>
    <dgm:pt modelId="{89CFC75E-D952-49AF-A00E-58400CAB8F8F}" type="parTrans" cxnId="{2BF52BEC-8D14-4749-9DE3-9889AE2123E0}">
      <dgm:prSet/>
      <dgm:spPr/>
      <dgm:t>
        <a:bodyPr/>
        <a:lstStyle/>
        <a:p>
          <a:endParaRPr lang="bg-BG"/>
        </a:p>
      </dgm:t>
    </dgm:pt>
    <dgm:pt modelId="{A43C0956-1F95-4C4C-8A45-718F0A5C9E1F}" type="sibTrans" cxnId="{2BF52BEC-8D14-4749-9DE3-9889AE2123E0}">
      <dgm:prSet/>
      <dgm:spPr/>
      <dgm:t>
        <a:bodyPr/>
        <a:lstStyle/>
        <a:p>
          <a:endParaRPr lang="bg-BG"/>
        </a:p>
      </dgm:t>
    </dgm:pt>
    <dgm:pt modelId="{F13B0995-6B82-44BA-A481-BCBA5A27490C}">
      <dgm:prSet phldrT="[Текст]"/>
      <dgm:spPr/>
      <dgm:t>
        <a:bodyPr/>
        <a:lstStyle/>
        <a:p>
          <a:r>
            <a:rPr lang="bg-BG" dirty="0"/>
            <a:t>сюжетни </a:t>
          </a:r>
        </a:p>
      </dgm:t>
    </dgm:pt>
    <dgm:pt modelId="{02161484-9E0F-457B-8E0A-241F6CDECF85}" type="parTrans" cxnId="{9EB414CD-1F30-4A10-8FE5-01C3EE7C6D97}">
      <dgm:prSet/>
      <dgm:spPr/>
      <dgm:t>
        <a:bodyPr/>
        <a:lstStyle/>
        <a:p>
          <a:endParaRPr lang="bg-BG"/>
        </a:p>
      </dgm:t>
    </dgm:pt>
    <dgm:pt modelId="{BF43F0BC-7B26-4092-B3E3-12D8FC7AF7EE}" type="sibTrans" cxnId="{9EB414CD-1F30-4A10-8FE5-01C3EE7C6D97}">
      <dgm:prSet/>
      <dgm:spPr/>
      <dgm:t>
        <a:bodyPr/>
        <a:lstStyle/>
        <a:p>
          <a:endParaRPr lang="bg-BG"/>
        </a:p>
      </dgm:t>
    </dgm:pt>
    <dgm:pt modelId="{F2D48BE6-A090-408F-8092-1D339C72131E}" type="pres">
      <dgm:prSet presAssocID="{7B1648C5-2D5A-4461-B4C0-9A3C15B823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E379FC-715D-4C12-9078-88DC2B04009A}" type="pres">
      <dgm:prSet presAssocID="{80048FEF-C69B-4C73-A8C6-DC13ACF1BF76}" presName="root" presStyleCnt="0"/>
      <dgm:spPr/>
    </dgm:pt>
    <dgm:pt modelId="{1A395CC3-D600-4FA2-9C43-88553B325258}" type="pres">
      <dgm:prSet presAssocID="{80048FEF-C69B-4C73-A8C6-DC13ACF1BF76}" presName="rootComposite" presStyleCnt="0"/>
      <dgm:spPr/>
    </dgm:pt>
    <dgm:pt modelId="{BF32FCD6-317C-47D2-89FA-C035AA3CC9C6}" type="pres">
      <dgm:prSet presAssocID="{80048FEF-C69B-4C73-A8C6-DC13ACF1BF76}" presName="rootText" presStyleLbl="node1" presStyleIdx="0" presStyleCnt="2"/>
      <dgm:spPr/>
    </dgm:pt>
    <dgm:pt modelId="{F0C858DC-AE3D-4434-9D1C-A81FB4BDC966}" type="pres">
      <dgm:prSet presAssocID="{80048FEF-C69B-4C73-A8C6-DC13ACF1BF76}" presName="rootConnector" presStyleLbl="node1" presStyleIdx="0" presStyleCnt="2"/>
      <dgm:spPr/>
    </dgm:pt>
    <dgm:pt modelId="{93F7A310-7C76-47CA-ADB1-5EA9F4F557F1}" type="pres">
      <dgm:prSet presAssocID="{80048FEF-C69B-4C73-A8C6-DC13ACF1BF76}" presName="childShape" presStyleCnt="0"/>
      <dgm:spPr/>
    </dgm:pt>
    <dgm:pt modelId="{0A917199-59EE-4CCF-913C-4366512FB94D}" type="pres">
      <dgm:prSet presAssocID="{70DF06F0-34A7-48DB-891C-EE9D34D0F88F}" presName="Name13" presStyleLbl="parChTrans1D2" presStyleIdx="0" presStyleCnt="4"/>
      <dgm:spPr/>
    </dgm:pt>
    <dgm:pt modelId="{8561E2DF-1B39-463E-B428-A66EF20921C2}" type="pres">
      <dgm:prSet presAssocID="{A4D3DE60-7311-4960-953D-0B680D4B25DD}" presName="childText" presStyleLbl="bgAcc1" presStyleIdx="0" presStyleCnt="4">
        <dgm:presLayoutVars>
          <dgm:bulletEnabled val="1"/>
        </dgm:presLayoutVars>
      </dgm:prSet>
      <dgm:spPr/>
    </dgm:pt>
    <dgm:pt modelId="{646AECC2-DD96-4D0B-8691-9C2EBD6A9338}" type="pres">
      <dgm:prSet presAssocID="{264DB43E-73A9-4848-93F5-DA1A03BD7A5D}" presName="Name13" presStyleLbl="parChTrans1D2" presStyleIdx="1" presStyleCnt="4"/>
      <dgm:spPr/>
    </dgm:pt>
    <dgm:pt modelId="{019E93A3-9839-4959-8DFF-E37C2147EFC2}" type="pres">
      <dgm:prSet presAssocID="{1BCFD81A-F509-4DC4-A124-CE32761E4AE8}" presName="childText" presStyleLbl="bgAcc1" presStyleIdx="1" presStyleCnt="4">
        <dgm:presLayoutVars>
          <dgm:bulletEnabled val="1"/>
        </dgm:presLayoutVars>
      </dgm:prSet>
      <dgm:spPr/>
    </dgm:pt>
    <dgm:pt modelId="{0182ADF5-1805-41C2-BDDB-6DC0CCB1F160}" type="pres">
      <dgm:prSet presAssocID="{B83E1C8E-B5FB-43D1-8508-C9938D627482}" presName="root" presStyleCnt="0"/>
      <dgm:spPr/>
    </dgm:pt>
    <dgm:pt modelId="{6A0A8202-89A8-40E8-BC50-366175AB02C7}" type="pres">
      <dgm:prSet presAssocID="{B83E1C8E-B5FB-43D1-8508-C9938D627482}" presName="rootComposite" presStyleCnt="0"/>
      <dgm:spPr/>
    </dgm:pt>
    <dgm:pt modelId="{71DFA27F-0A93-47C5-8B2A-4F5EA29DA3F6}" type="pres">
      <dgm:prSet presAssocID="{B83E1C8E-B5FB-43D1-8508-C9938D627482}" presName="rootText" presStyleLbl="node1" presStyleIdx="1" presStyleCnt="2"/>
      <dgm:spPr/>
    </dgm:pt>
    <dgm:pt modelId="{642E158F-B55B-4C79-BC54-8F8EBB5F5D97}" type="pres">
      <dgm:prSet presAssocID="{B83E1C8E-B5FB-43D1-8508-C9938D627482}" presName="rootConnector" presStyleLbl="node1" presStyleIdx="1" presStyleCnt="2"/>
      <dgm:spPr/>
    </dgm:pt>
    <dgm:pt modelId="{0CBE461C-63CF-4D62-B004-078E66BD21CE}" type="pres">
      <dgm:prSet presAssocID="{B83E1C8E-B5FB-43D1-8508-C9938D627482}" presName="childShape" presStyleCnt="0"/>
      <dgm:spPr/>
    </dgm:pt>
    <dgm:pt modelId="{A0D2EA30-B8D8-4205-B613-1DB0C261B8AA}" type="pres">
      <dgm:prSet presAssocID="{89CFC75E-D952-49AF-A00E-58400CAB8F8F}" presName="Name13" presStyleLbl="parChTrans1D2" presStyleIdx="2" presStyleCnt="4"/>
      <dgm:spPr/>
    </dgm:pt>
    <dgm:pt modelId="{F978C7ED-58F2-4A97-A65B-880BDCD0EFD3}" type="pres">
      <dgm:prSet presAssocID="{B610F0D4-156C-4B87-ACA7-8190A9C29E4D}" presName="childText" presStyleLbl="bgAcc1" presStyleIdx="2" presStyleCnt="4">
        <dgm:presLayoutVars>
          <dgm:bulletEnabled val="1"/>
        </dgm:presLayoutVars>
      </dgm:prSet>
      <dgm:spPr/>
    </dgm:pt>
    <dgm:pt modelId="{AEC956E8-0712-43E5-B087-DD41E34C4A7D}" type="pres">
      <dgm:prSet presAssocID="{02161484-9E0F-457B-8E0A-241F6CDECF85}" presName="Name13" presStyleLbl="parChTrans1D2" presStyleIdx="3" presStyleCnt="4"/>
      <dgm:spPr/>
    </dgm:pt>
    <dgm:pt modelId="{5AE5E8F7-0B6E-44BC-AFAD-C256361145CA}" type="pres">
      <dgm:prSet presAssocID="{F13B0995-6B82-44BA-A481-BCBA5A27490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212C213-34D3-4EB2-BAA9-3A665FB3BC28}" type="presOf" srcId="{A4D3DE60-7311-4960-953D-0B680D4B25DD}" destId="{8561E2DF-1B39-463E-B428-A66EF20921C2}" srcOrd="0" destOrd="0" presId="urn:microsoft.com/office/officeart/2005/8/layout/hierarchy3"/>
    <dgm:cxn modelId="{E835251B-7BAA-463E-82D5-F426F02457E7}" srcId="{80048FEF-C69B-4C73-A8C6-DC13ACF1BF76}" destId="{A4D3DE60-7311-4960-953D-0B680D4B25DD}" srcOrd="0" destOrd="0" parTransId="{70DF06F0-34A7-48DB-891C-EE9D34D0F88F}" sibTransId="{ECBD2BAA-9F16-4A0F-86B8-D0C32FD698DF}"/>
    <dgm:cxn modelId="{936C6220-702D-43C1-B30A-46B462B697C9}" type="presOf" srcId="{80048FEF-C69B-4C73-A8C6-DC13ACF1BF76}" destId="{F0C858DC-AE3D-4434-9D1C-A81FB4BDC966}" srcOrd="1" destOrd="0" presId="urn:microsoft.com/office/officeart/2005/8/layout/hierarchy3"/>
    <dgm:cxn modelId="{5388E779-6CD0-43E6-910A-BDEBCB9CE44E}" type="presOf" srcId="{7B1648C5-2D5A-4461-B4C0-9A3C15B82377}" destId="{F2D48BE6-A090-408F-8092-1D339C72131E}" srcOrd="0" destOrd="0" presId="urn:microsoft.com/office/officeart/2005/8/layout/hierarchy3"/>
    <dgm:cxn modelId="{A3DF7A5A-10FC-483D-9CDE-229283C42A9F}" srcId="{7B1648C5-2D5A-4461-B4C0-9A3C15B82377}" destId="{B83E1C8E-B5FB-43D1-8508-C9938D627482}" srcOrd="1" destOrd="0" parTransId="{F49DA2E8-EC49-463A-8B0A-4F34CBFBA042}" sibTransId="{0448B139-FC7C-40F1-8F48-EC26B47156DB}"/>
    <dgm:cxn modelId="{8493FE7E-5F16-4F37-9BF2-B0BC3A93604D}" type="presOf" srcId="{B610F0D4-156C-4B87-ACA7-8190A9C29E4D}" destId="{F978C7ED-58F2-4A97-A65B-880BDCD0EFD3}" srcOrd="0" destOrd="0" presId="urn:microsoft.com/office/officeart/2005/8/layout/hierarchy3"/>
    <dgm:cxn modelId="{6CEF3D80-5313-4B19-97D1-AB07317BBD3F}" srcId="{80048FEF-C69B-4C73-A8C6-DC13ACF1BF76}" destId="{1BCFD81A-F509-4DC4-A124-CE32761E4AE8}" srcOrd="1" destOrd="0" parTransId="{264DB43E-73A9-4848-93F5-DA1A03BD7A5D}" sibTransId="{B20776FE-17C2-4A19-9D6F-C46FB51AB7C6}"/>
    <dgm:cxn modelId="{3CD08381-647B-4276-8D84-8D323C463FE8}" type="presOf" srcId="{02161484-9E0F-457B-8E0A-241F6CDECF85}" destId="{AEC956E8-0712-43E5-B087-DD41E34C4A7D}" srcOrd="0" destOrd="0" presId="urn:microsoft.com/office/officeart/2005/8/layout/hierarchy3"/>
    <dgm:cxn modelId="{7CEE36A6-4437-442A-8DFC-938A05E3CDB8}" type="presOf" srcId="{264DB43E-73A9-4848-93F5-DA1A03BD7A5D}" destId="{646AECC2-DD96-4D0B-8691-9C2EBD6A9338}" srcOrd="0" destOrd="0" presId="urn:microsoft.com/office/officeart/2005/8/layout/hierarchy3"/>
    <dgm:cxn modelId="{E4D995AC-2DD7-4574-A36E-D98201C93CE3}" type="presOf" srcId="{F13B0995-6B82-44BA-A481-BCBA5A27490C}" destId="{5AE5E8F7-0B6E-44BC-AFAD-C256361145CA}" srcOrd="0" destOrd="0" presId="urn:microsoft.com/office/officeart/2005/8/layout/hierarchy3"/>
    <dgm:cxn modelId="{E22083B2-87F9-4A7F-B1AC-B0D694F46AD6}" type="presOf" srcId="{B83E1C8E-B5FB-43D1-8508-C9938D627482}" destId="{71DFA27F-0A93-47C5-8B2A-4F5EA29DA3F6}" srcOrd="0" destOrd="0" presId="urn:microsoft.com/office/officeart/2005/8/layout/hierarchy3"/>
    <dgm:cxn modelId="{0F5CE1C1-2DFC-4228-B330-5A41374B194D}" type="presOf" srcId="{70DF06F0-34A7-48DB-891C-EE9D34D0F88F}" destId="{0A917199-59EE-4CCF-913C-4366512FB94D}" srcOrd="0" destOrd="0" presId="urn:microsoft.com/office/officeart/2005/8/layout/hierarchy3"/>
    <dgm:cxn modelId="{C55A19C2-607D-4342-870B-E7F8FF034B64}" type="presOf" srcId="{B83E1C8E-B5FB-43D1-8508-C9938D627482}" destId="{642E158F-B55B-4C79-BC54-8F8EBB5F5D97}" srcOrd="1" destOrd="0" presId="urn:microsoft.com/office/officeart/2005/8/layout/hierarchy3"/>
    <dgm:cxn modelId="{B6333ACA-0261-47C5-BC05-BC59EBDCBBCC}" type="presOf" srcId="{89CFC75E-D952-49AF-A00E-58400CAB8F8F}" destId="{A0D2EA30-B8D8-4205-B613-1DB0C261B8AA}" srcOrd="0" destOrd="0" presId="urn:microsoft.com/office/officeart/2005/8/layout/hierarchy3"/>
    <dgm:cxn modelId="{9EB414CD-1F30-4A10-8FE5-01C3EE7C6D97}" srcId="{B83E1C8E-B5FB-43D1-8508-C9938D627482}" destId="{F13B0995-6B82-44BA-A481-BCBA5A27490C}" srcOrd="1" destOrd="0" parTransId="{02161484-9E0F-457B-8E0A-241F6CDECF85}" sibTransId="{BF43F0BC-7B26-4092-B3E3-12D8FC7AF7EE}"/>
    <dgm:cxn modelId="{234300D8-D16F-4639-AB28-15EF2568CC55}" type="presOf" srcId="{1BCFD81A-F509-4DC4-A124-CE32761E4AE8}" destId="{019E93A3-9839-4959-8DFF-E37C2147EFC2}" srcOrd="0" destOrd="0" presId="urn:microsoft.com/office/officeart/2005/8/layout/hierarchy3"/>
    <dgm:cxn modelId="{69B725E7-ACED-432D-B130-8C94AC09479A}" srcId="{7B1648C5-2D5A-4461-B4C0-9A3C15B82377}" destId="{80048FEF-C69B-4C73-A8C6-DC13ACF1BF76}" srcOrd="0" destOrd="0" parTransId="{5D65FDB7-E1E2-4737-A5DB-A389D52C8A4E}" sibTransId="{7153AF9A-EA6C-47CD-8AF0-111CF7DFD021}"/>
    <dgm:cxn modelId="{2BF52BEC-8D14-4749-9DE3-9889AE2123E0}" srcId="{B83E1C8E-B5FB-43D1-8508-C9938D627482}" destId="{B610F0D4-156C-4B87-ACA7-8190A9C29E4D}" srcOrd="0" destOrd="0" parTransId="{89CFC75E-D952-49AF-A00E-58400CAB8F8F}" sibTransId="{A43C0956-1F95-4C4C-8A45-718F0A5C9E1F}"/>
    <dgm:cxn modelId="{F75935FE-C1E0-4465-B360-D0199154FCD7}" type="presOf" srcId="{80048FEF-C69B-4C73-A8C6-DC13ACF1BF76}" destId="{BF32FCD6-317C-47D2-89FA-C035AA3CC9C6}" srcOrd="0" destOrd="0" presId="urn:microsoft.com/office/officeart/2005/8/layout/hierarchy3"/>
    <dgm:cxn modelId="{7B1ED241-BAC3-43D8-8322-DC6E72867707}" type="presParOf" srcId="{F2D48BE6-A090-408F-8092-1D339C72131E}" destId="{C2E379FC-715D-4C12-9078-88DC2B04009A}" srcOrd="0" destOrd="0" presId="urn:microsoft.com/office/officeart/2005/8/layout/hierarchy3"/>
    <dgm:cxn modelId="{BC7FC432-72EC-40FB-B84D-97970E892FB5}" type="presParOf" srcId="{C2E379FC-715D-4C12-9078-88DC2B04009A}" destId="{1A395CC3-D600-4FA2-9C43-88553B325258}" srcOrd="0" destOrd="0" presId="urn:microsoft.com/office/officeart/2005/8/layout/hierarchy3"/>
    <dgm:cxn modelId="{6FC0F740-5210-4345-9414-5F3355868C13}" type="presParOf" srcId="{1A395CC3-D600-4FA2-9C43-88553B325258}" destId="{BF32FCD6-317C-47D2-89FA-C035AA3CC9C6}" srcOrd="0" destOrd="0" presId="urn:microsoft.com/office/officeart/2005/8/layout/hierarchy3"/>
    <dgm:cxn modelId="{1AF9644E-C22F-4054-AF42-32E31685F94E}" type="presParOf" srcId="{1A395CC3-D600-4FA2-9C43-88553B325258}" destId="{F0C858DC-AE3D-4434-9D1C-A81FB4BDC966}" srcOrd="1" destOrd="0" presId="urn:microsoft.com/office/officeart/2005/8/layout/hierarchy3"/>
    <dgm:cxn modelId="{01D9DB69-D57C-42B1-8C32-B2E009353A43}" type="presParOf" srcId="{C2E379FC-715D-4C12-9078-88DC2B04009A}" destId="{93F7A310-7C76-47CA-ADB1-5EA9F4F557F1}" srcOrd="1" destOrd="0" presId="urn:microsoft.com/office/officeart/2005/8/layout/hierarchy3"/>
    <dgm:cxn modelId="{CA9361AF-C465-45D9-A3A5-BFD0D2416F28}" type="presParOf" srcId="{93F7A310-7C76-47CA-ADB1-5EA9F4F557F1}" destId="{0A917199-59EE-4CCF-913C-4366512FB94D}" srcOrd="0" destOrd="0" presId="urn:microsoft.com/office/officeart/2005/8/layout/hierarchy3"/>
    <dgm:cxn modelId="{3C0B38E3-53CA-492A-95C2-35680027CD28}" type="presParOf" srcId="{93F7A310-7C76-47CA-ADB1-5EA9F4F557F1}" destId="{8561E2DF-1B39-463E-B428-A66EF20921C2}" srcOrd="1" destOrd="0" presId="urn:microsoft.com/office/officeart/2005/8/layout/hierarchy3"/>
    <dgm:cxn modelId="{5AD6D801-F225-41A0-80E2-88DE15DAB9D5}" type="presParOf" srcId="{93F7A310-7C76-47CA-ADB1-5EA9F4F557F1}" destId="{646AECC2-DD96-4D0B-8691-9C2EBD6A9338}" srcOrd="2" destOrd="0" presId="urn:microsoft.com/office/officeart/2005/8/layout/hierarchy3"/>
    <dgm:cxn modelId="{EB9E94EC-64E3-4E4C-817A-083A08643540}" type="presParOf" srcId="{93F7A310-7C76-47CA-ADB1-5EA9F4F557F1}" destId="{019E93A3-9839-4959-8DFF-E37C2147EFC2}" srcOrd="3" destOrd="0" presId="urn:microsoft.com/office/officeart/2005/8/layout/hierarchy3"/>
    <dgm:cxn modelId="{0D49D550-DB48-43A5-8896-CC2EB7ABFCF3}" type="presParOf" srcId="{F2D48BE6-A090-408F-8092-1D339C72131E}" destId="{0182ADF5-1805-41C2-BDDB-6DC0CCB1F160}" srcOrd="1" destOrd="0" presId="urn:microsoft.com/office/officeart/2005/8/layout/hierarchy3"/>
    <dgm:cxn modelId="{F3B42C76-2620-47FB-91FC-99CB5BE6D5E2}" type="presParOf" srcId="{0182ADF5-1805-41C2-BDDB-6DC0CCB1F160}" destId="{6A0A8202-89A8-40E8-BC50-366175AB02C7}" srcOrd="0" destOrd="0" presId="urn:microsoft.com/office/officeart/2005/8/layout/hierarchy3"/>
    <dgm:cxn modelId="{05DCCCC3-8F28-4474-855A-221731D858A1}" type="presParOf" srcId="{6A0A8202-89A8-40E8-BC50-366175AB02C7}" destId="{71DFA27F-0A93-47C5-8B2A-4F5EA29DA3F6}" srcOrd="0" destOrd="0" presId="urn:microsoft.com/office/officeart/2005/8/layout/hierarchy3"/>
    <dgm:cxn modelId="{AE577EEC-33E8-4EDE-9A14-ED6F656BC070}" type="presParOf" srcId="{6A0A8202-89A8-40E8-BC50-366175AB02C7}" destId="{642E158F-B55B-4C79-BC54-8F8EBB5F5D97}" srcOrd="1" destOrd="0" presId="urn:microsoft.com/office/officeart/2005/8/layout/hierarchy3"/>
    <dgm:cxn modelId="{B468ABA4-E16F-4E96-8EED-A463387A5CCF}" type="presParOf" srcId="{0182ADF5-1805-41C2-BDDB-6DC0CCB1F160}" destId="{0CBE461C-63CF-4D62-B004-078E66BD21CE}" srcOrd="1" destOrd="0" presId="urn:microsoft.com/office/officeart/2005/8/layout/hierarchy3"/>
    <dgm:cxn modelId="{805D5E00-9CC9-415E-97BE-F6F57D8FED63}" type="presParOf" srcId="{0CBE461C-63CF-4D62-B004-078E66BD21CE}" destId="{A0D2EA30-B8D8-4205-B613-1DB0C261B8AA}" srcOrd="0" destOrd="0" presId="urn:microsoft.com/office/officeart/2005/8/layout/hierarchy3"/>
    <dgm:cxn modelId="{7737EC16-C1D3-4F9B-9444-78D92C1BDC88}" type="presParOf" srcId="{0CBE461C-63CF-4D62-B004-078E66BD21CE}" destId="{F978C7ED-58F2-4A97-A65B-880BDCD0EFD3}" srcOrd="1" destOrd="0" presId="urn:microsoft.com/office/officeart/2005/8/layout/hierarchy3"/>
    <dgm:cxn modelId="{02FF9C8B-DB1B-486F-8CF6-55FDD096AEFA}" type="presParOf" srcId="{0CBE461C-63CF-4D62-B004-078E66BD21CE}" destId="{AEC956E8-0712-43E5-B087-DD41E34C4A7D}" srcOrd="2" destOrd="0" presId="urn:microsoft.com/office/officeart/2005/8/layout/hierarchy3"/>
    <dgm:cxn modelId="{FAB0A421-A729-4478-9BD4-D41CE3252B3B}" type="presParOf" srcId="{0CBE461C-63CF-4D62-B004-078E66BD21CE}" destId="{5AE5E8F7-0B6E-44BC-AFAD-C256361145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E3D0E-21B4-42BE-9629-ED67DFB41D8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FCA05D6-40E3-4020-B651-1E6578FB1E04}">
      <dgm:prSet phldrT="[Текст]"/>
      <dgm:spPr/>
      <dgm:t>
        <a:bodyPr/>
        <a:lstStyle/>
        <a:p>
          <a:r>
            <a:rPr lang="bg-BG" b="1" dirty="0"/>
            <a:t>Четвърта група </a:t>
          </a:r>
          <a:r>
            <a:rPr lang="bg-BG" dirty="0"/>
            <a:t>– разкази по въображение </a:t>
          </a:r>
        </a:p>
      </dgm:t>
    </dgm:pt>
    <dgm:pt modelId="{D009E88C-8432-46D2-87DF-BCF88534FB59}" type="parTrans" cxnId="{A084F90F-27D6-4E4A-94AE-59D3DE5CB5F7}">
      <dgm:prSet/>
      <dgm:spPr/>
      <dgm:t>
        <a:bodyPr/>
        <a:lstStyle/>
        <a:p>
          <a:endParaRPr lang="bg-BG"/>
        </a:p>
      </dgm:t>
    </dgm:pt>
    <dgm:pt modelId="{51499F64-7050-4C75-98F1-89C0C0768F24}" type="sibTrans" cxnId="{A084F90F-27D6-4E4A-94AE-59D3DE5CB5F7}">
      <dgm:prSet/>
      <dgm:spPr/>
      <dgm:t>
        <a:bodyPr/>
        <a:lstStyle/>
        <a:p>
          <a:endParaRPr lang="bg-BG"/>
        </a:p>
      </dgm:t>
    </dgm:pt>
    <dgm:pt modelId="{D9613353-46C5-4293-A267-A1A897D5DA69}">
      <dgm:prSet phldrT="[Текст]"/>
      <dgm:spPr/>
      <dgm:t>
        <a:bodyPr/>
        <a:lstStyle/>
        <a:p>
          <a:r>
            <a:rPr lang="bg-BG" b="1" dirty="0"/>
            <a:t>Трета група </a:t>
          </a:r>
          <a:r>
            <a:rPr lang="bg-BG" dirty="0"/>
            <a:t>– усложняване на разказите по възприятие и по памет</a:t>
          </a:r>
        </a:p>
      </dgm:t>
    </dgm:pt>
    <dgm:pt modelId="{B6666FB2-144C-4C7E-9CFB-FE4AED550151}" type="parTrans" cxnId="{4AF345D8-DC09-4924-A41A-4775CC7ACEBC}">
      <dgm:prSet/>
      <dgm:spPr/>
      <dgm:t>
        <a:bodyPr/>
        <a:lstStyle/>
        <a:p>
          <a:endParaRPr lang="bg-BG"/>
        </a:p>
      </dgm:t>
    </dgm:pt>
    <dgm:pt modelId="{DF5D80A6-726D-4F4F-B92D-35C40B7AC61E}" type="sibTrans" cxnId="{4AF345D8-DC09-4924-A41A-4775CC7ACEBC}">
      <dgm:prSet/>
      <dgm:spPr/>
      <dgm:t>
        <a:bodyPr/>
        <a:lstStyle/>
        <a:p>
          <a:endParaRPr lang="bg-BG"/>
        </a:p>
      </dgm:t>
    </dgm:pt>
    <dgm:pt modelId="{504B6D4D-3D1B-4595-83B4-32F14A8353D5}">
      <dgm:prSet phldrT="[Текст]"/>
      <dgm:spPr/>
      <dgm:t>
        <a:bodyPr/>
        <a:lstStyle/>
        <a:p>
          <a:r>
            <a:rPr lang="bg-BG" b="1" dirty="0"/>
            <a:t>Втора група </a:t>
          </a:r>
          <a:r>
            <a:rPr lang="bg-BG" dirty="0"/>
            <a:t>– описание на картина; разказване по памет на емоционални преживявания от близкото минало  </a:t>
          </a:r>
        </a:p>
      </dgm:t>
    </dgm:pt>
    <dgm:pt modelId="{9FD89889-A179-44C9-B658-50BE6ECF7AE0}" type="parTrans" cxnId="{C204EB68-D667-4DEF-A8F4-908F14446540}">
      <dgm:prSet/>
      <dgm:spPr/>
      <dgm:t>
        <a:bodyPr/>
        <a:lstStyle/>
        <a:p>
          <a:endParaRPr lang="bg-BG"/>
        </a:p>
      </dgm:t>
    </dgm:pt>
    <dgm:pt modelId="{820A1B2D-5500-4CEB-ACD8-91476D0AFC9D}" type="sibTrans" cxnId="{C204EB68-D667-4DEF-A8F4-908F14446540}">
      <dgm:prSet/>
      <dgm:spPr/>
      <dgm:t>
        <a:bodyPr/>
        <a:lstStyle/>
        <a:p>
          <a:endParaRPr lang="bg-BG"/>
        </a:p>
      </dgm:t>
    </dgm:pt>
    <dgm:pt modelId="{DE4AA2FA-88C8-4222-B079-806EE5A5F84C}">
      <dgm:prSet phldrT="[Текст]"/>
      <dgm:spPr/>
      <dgm:t>
        <a:bodyPr/>
        <a:lstStyle/>
        <a:p>
          <a:r>
            <a:rPr lang="bg-BG" b="1" dirty="0"/>
            <a:t>Първа група </a:t>
          </a:r>
          <a:r>
            <a:rPr lang="bg-BG" dirty="0"/>
            <a:t>– описание на играчка </a:t>
          </a:r>
        </a:p>
      </dgm:t>
    </dgm:pt>
    <dgm:pt modelId="{24E68482-6836-43ED-95B8-846EB6FDEC0A}" type="parTrans" cxnId="{A3109A0A-925B-4187-8800-FE5CE8D044B1}">
      <dgm:prSet/>
      <dgm:spPr/>
      <dgm:t>
        <a:bodyPr/>
        <a:lstStyle/>
        <a:p>
          <a:endParaRPr lang="bg-BG"/>
        </a:p>
      </dgm:t>
    </dgm:pt>
    <dgm:pt modelId="{585EFB3C-755C-48BA-B53B-F6BA13988DCB}" type="sibTrans" cxnId="{A3109A0A-925B-4187-8800-FE5CE8D044B1}">
      <dgm:prSet/>
      <dgm:spPr/>
      <dgm:t>
        <a:bodyPr/>
        <a:lstStyle/>
        <a:p>
          <a:endParaRPr lang="bg-BG"/>
        </a:p>
      </dgm:t>
    </dgm:pt>
    <dgm:pt modelId="{3A67B04E-87BB-40F7-B3D7-0A20DBB31008}" type="pres">
      <dgm:prSet presAssocID="{037E3D0E-21B4-42BE-9629-ED67DFB41D80}" presName="compositeShape" presStyleCnt="0">
        <dgm:presLayoutVars>
          <dgm:dir/>
          <dgm:resizeHandles/>
        </dgm:presLayoutVars>
      </dgm:prSet>
      <dgm:spPr/>
    </dgm:pt>
    <dgm:pt modelId="{856E6760-1698-4B94-A95C-1BC6AB1BB6FC}" type="pres">
      <dgm:prSet presAssocID="{037E3D0E-21B4-42BE-9629-ED67DFB41D80}" presName="pyramid" presStyleLbl="node1" presStyleIdx="0" presStyleCnt="1"/>
      <dgm:spPr/>
    </dgm:pt>
    <dgm:pt modelId="{30AE5643-F4CC-4921-ADED-66E32098198C}" type="pres">
      <dgm:prSet presAssocID="{037E3D0E-21B4-42BE-9629-ED67DFB41D80}" presName="theList" presStyleCnt="0"/>
      <dgm:spPr/>
    </dgm:pt>
    <dgm:pt modelId="{C19760C7-73AF-4690-9468-D6B1878B0198}" type="pres">
      <dgm:prSet presAssocID="{6FCA05D6-40E3-4020-B651-1E6578FB1E04}" presName="aNode" presStyleLbl="fgAcc1" presStyleIdx="0" presStyleCnt="4">
        <dgm:presLayoutVars>
          <dgm:bulletEnabled val="1"/>
        </dgm:presLayoutVars>
      </dgm:prSet>
      <dgm:spPr/>
    </dgm:pt>
    <dgm:pt modelId="{62000837-CE23-477E-8B8C-4C2DA377B0B8}" type="pres">
      <dgm:prSet presAssocID="{6FCA05D6-40E3-4020-B651-1E6578FB1E04}" presName="aSpace" presStyleCnt="0"/>
      <dgm:spPr/>
    </dgm:pt>
    <dgm:pt modelId="{C8109CE2-88E4-4B00-BB9C-6695FAAA739B}" type="pres">
      <dgm:prSet presAssocID="{D9613353-46C5-4293-A267-A1A897D5DA69}" presName="aNode" presStyleLbl="fgAcc1" presStyleIdx="1" presStyleCnt="4">
        <dgm:presLayoutVars>
          <dgm:bulletEnabled val="1"/>
        </dgm:presLayoutVars>
      </dgm:prSet>
      <dgm:spPr/>
    </dgm:pt>
    <dgm:pt modelId="{CDB88900-83B1-4BAB-A913-0645EE7CD1E7}" type="pres">
      <dgm:prSet presAssocID="{D9613353-46C5-4293-A267-A1A897D5DA69}" presName="aSpace" presStyleCnt="0"/>
      <dgm:spPr/>
    </dgm:pt>
    <dgm:pt modelId="{5B078676-2508-4FDF-940C-A0D37C026A81}" type="pres">
      <dgm:prSet presAssocID="{504B6D4D-3D1B-4595-83B4-32F14A8353D5}" presName="aNode" presStyleLbl="fgAcc1" presStyleIdx="2" presStyleCnt="4">
        <dgm:presLayoutVars>
          <dgm:bulletEnabled val="1"/>
        </dgm:presLayoutVars>
      </dgm:prSet>
      <dgm:spPr/>
    </dgm:pt>
    <dgm:pt modelId="{B0CAA429-19D5-44C6-91B1-EC3F60F7FFAE}" type="pres">
      <dgm:prSet presAssocID="{504B6D4D-3D1B-4595-83B4-32F14A8353D5}" presName="aSpace" presStyleCnt="0"/>
      <dgm:spPr/>
    </dgm:pt>
    <dgm:pt modelId="{DF9C264B-ADC4-49F2-8115-A5908DADAC91}" type="pres">
      <dgm:prSet presAssocID="{DE4AA2FA-88C8-4222-B079-806EE5A5F84C}" presName="aNode" presStyleLbl="fgAcc1" presStyleIdx="3" presStyleCnt="4">
        <dgm:presLayoutVars>
          <dgm:bulletEnabled val="1"/>
        </dgm:presLayoutVars>
      </dgm:prSet>
      <dgm:spPr/>
    </dgm:pt>
    <dgm:pt modelId="{C73E7A15-207F-40F1-B953-AE40828EEBBD}" type="pres">
      <dgm:prSet presAssocID="{DE4AA2FA-88C8-4222-B079-806EE5A5F84C}" presName="aSpace" presStyleCnt="0"/>
      <dgm:spPr/>
    </dgm:pt>
  </dgm:ptLst>
  <dgm:cxnLst>
    <dgm:cxn modelId="{A3109A0A-925B-4187-8800-FE5CE8D044B1}" srcId="{037E3D0E-21B4-42BE-9629-ED67DFB41D80}" destId="{DE4AA2FA-88C8-4222-B079-806EE5A5F84C}" srcOrd="3" destOrd="0" parTransId="{24E68482-6836-43ED-95B8-846EB6FDEC0A}" sibTransId="{585EFB3C-755C-48BA-B53B-F6BA13988DCB}"/>
    <dgm:cxn modelId="{93D0720D-DEBD-44A1-98EF-CA926CC71C7C}" type="presOf" srcId="{037E3D0E-21B4-42BE-9629-ED67DFB41D80}" destId="{3A67B04E-87BB-40F7-B3D7-0A20DBB31008}" srcOrd="0" destOrd="0" presId="urn:microsoft.com/office/officeart/2005/8/layout/pyramid2"/>
    <dgm:cxn modelId="{A084F90F-27D6-4E4A-94AE-59D3DE5CB5F7}" srcId="{037E3D0E-21B4-42BE-9629-ED67DFB41D80}" destId="{6FCA05D6-40E3-4020-B651-1E6578FB1E04}" srcOrd="0" destOrd="0" parTransId="{D009E88C-8432-46D2-87DF-BCF88534FB59}" sibTransId="{51499F64-7050-4C75-98F1-89C0C0768F24}"/>
    <dgm:cxn modelId="{C6ABA42A-767B-4D9F-9577-0402E02C433E}" type="presOf" srcId="{504B6D4D-3D1B-4595-83B4-32F14A8353D5}" destId="{5B078676-2508-4FDF-940C-A0D37C026A81}" srcOrd="0" destOrd="0" presId="urn:microsoft.com/office/officeart/2005/8/layout/pyramid2"/>
    <dgm:cxn modelId="{C204EB68-D667-4DEF-A8F4-908F14446540}" srcId="{037E3D0E-21B4-42BE-9629-ED67DFB41D80}" destId="{504B6D4D-3D1B-4595-83B4-32F14A8353D5}" srcOrd="2" destOrd="0" parTransId="{9FD89889-A179-44C9-B658-50BE6ECF7AE0}" sibTransId="{820A1B2D-5500-4CEB-ACD8-91476D0AFC9D}"/>
    <dgm:cxn modelId="{8B86977E-5CCF-43B6-9D2C-7DD2E3431123}" type="presOf" srcId="{6FCA05D6-40E3-4020-B651-1E6578FB1E04}" destId="{C19760C7-73AF-4690-9468-D6B1878B0198}" srcOrd="0" destOrd="0" presId="urn:microsoft.com/office/officeart/2005/8/layout/pyramid2"/>
    <dgm:cxn modelId="{5F6E6B8F-C56B-4DCC-92E3-5EE13C639F1A}" type="presOf" srcId="{DE4AA2FA-88C8-4222-B079-806EE5A5F84C}" destId="{DF9C264B-ADC4-49F2-8115-A5908DADAC91}" srcOrd="0" destOrd="0" presId="urn:microsoft.com/office/officeart/2005/8/layout/pyramid2"/>
    <dgm:cxn modelId="{4AF345D8-DC09-4924-A41A-4775CC7ACEBC}" srcId="{037E3D0E-21B4-42BE-9629-ED67DFB41D80}" destId="{D9613353-46C5-4293-A267-A1A897D5DA69}" srcOrd="1" destOrd="0" parTransId="{B6666FB2-144C-4C7E-9CFB-FE4AED550151}" sibTransId="{DF5D80A6-726D-4F4F-B92D-35C40B7AC61E}"/>
    <dgm:cxn modelId="{29E241FB-7C3D-43E0-B03A-434F9EA4F3E2}" type="presOf" srcId="{D9613353-46C5-4293-A267-A1A897D5DA69}" destId="{C8109CE2-88E4-4B00-BB9C-6695FAAA739B}" srcOrd="0" destOrd="0" presId="urn:microsoft.com/office/officeart/2005/8/layout/pyramid2"/>
    <dgm:cxn modelId="{4C7264FF-EB59-43CE-A848-2D55BCF25E69}" type="presParOf" srcId="{3A67B04E-87BB-40F7-B3D7-0A20DBB31008}" destId="{856E6760-1698-4B94-A95C-1BC6AB1BB6FC}" srcOrd="0" destOrd="0" presId="urn:microsoft.com/office/officeart/2005/8/layout/pyramid2"/>
    <dgm:cxn modelId="{8E4EEF64-64EC-4D1A-BD58-E24C38D0A69A}" type="presParOf" srcId="{3A67B04E-87BB-40F7-B3D7-0A20DBB31008}" destId="{30AE5643-F4CC-4921-ADED-66E32098198C}" srcOrd="1" destOrd="0" presId="urn:microsoft.com/office/officeart/2005/8/layout/pyramid2"/>
    <dgm:cxn modelId="{0D5B9594-AD9D-4433-8000-CA94DB84C0F6}" type="presParOf" srcId="{30AE5643-F4CC-4921-ADED-66E32098198C}" destId="{C19760C7-73AF-4690-9468-D6B1878B0198}" srcOrd="0" destOrd="0" presId="urn:microsoft.com/office/officeart/2005/8/layout/pyramid2"/>
    <dgm:cxn modelId="{4E0FA08C-E5C3-4611-8C35-6F6CCF3BC820}" type="presParOf" srcId="{30AE5643-F4CC-4921-ADED-66E32098198C}" destId="{62000837-CE23-477E-8B8C-4C2DA377B0B8}" srcOrd="1" destOrd="0" presId="urn:microsoft.com/office/officeart/2005/8/layout/pyramid2"/>
    <dgm:cxn modelId="{2EC03A14-697A-46B8-9E02-DB6384BA37F2}" type="presParOf" srcId="{30AE5643-F4CC-4921-ADED-66E32098198C}" destId="{C8109CE2-88E4-4B00-BB9C-6695FAAA739B}" srcOrd="2" destOrd="0" presId="urn:microsoft.com/office/officeart/2005/8/layout/pyramid2"/>
    <dgm:cxn modelId="{72AE12C9-064D-43D6-A782-2B8A0CD6F370}" type="presParOf" srcId="{30AE5643-F4CC-4921-ADED-66E32098198C}" destId="{CDB88900-83B1-4BAB-A913-0645EE7CD1E7}" srcOrd="3" destOrd="0" presId="urn:microsoft.com/office/officeart/2005/8/layout/pyramid2"/>
    <dgm:cxn modelId="{F6260FAB-7722-45E0-AD1C-D9D4504A6DA2}" type="presParOf" srcId="{30AE5643-F4CC-4921-ADED-66E32098198C}" destId="{5B078676-2508-4FDF-940C-A0D37C026A81}" srcOrd="4" destOrd="0" presId="urn:microsoft.com/office/officeart/2005/8/layout/pyramid2"/>
    <dgm:cxn modelId="{DE3FC6F5-0EA0-4403-964D-21E14056D6B9}" type="presParOf" srcId="{30AE5643-F4CC-4921-ADED-66E32098198C}" destId="{B0CAA429-19D5-44C6-91B1-EC3F60F7FFAE}" srcOrd="5" destOrd="0" presId="urn:microsoft.com/office/officeart/2005/8/layout/pyramid2"/>
    <dgm:cxn modelId="{6D7F2A8F-17D7-43F9-B41E-C24BDE9ABD1F}" type="presParOf" srcId="{30AE5643-F4CC-4921-ADED-66E32098198C}" destId="{DF9C264B-ADC4-49F2-8115-A5908DADAC91}" srcOrd="6" destOrd="0" presId="urn:microsoft.com/office/officeart/2005/8/layout/pyramid2"/>
    <dgm:cxn modelId="{AAAC39D7-D5A1-4BBB-8E89-0E22EBEA39FE}" type="presParOf" srcId="{30AE5643-F4CC-4921-ADED-66E32098198C}" destId="{C73E7A15-207F-40F1-B953-AE40828EEBB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FCD6-317C-47D2-89FA-C035AA3CC9C6}">
      <dsp:nvSpPr>
        <dsp:cNvPr id="0" name=""/>
        <dsp:cNvSpPr/>
      </dsp:nvSpPr>
      <dsp:spPr>
        <a:xfrm>
          <a:off x="1367970" y="1519"/>
          <a:ext cx="2328956" cy="1164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Съдържание</a:t>
          </a:r>
        </a:p>
      </dsp:txBody>
      <dsp:txXfrm>
        <a:off x="1402076" y="35625"/>
        <a:ext cx="2260744" cy="1096266"/>
      </dsp:txXfrm>
    </dsp:sp>
    <dsp:sp modelId="{0A917199-59EE-4CCF-913C-4366512FB94D}">
      <dsp:nvSpPr>
        <dsp:cNvPr id="0" name=""/>
        <dsp:cNvSpPr/>
      </dsp:nvSpPr>
      <dsp:spPr>
        <a:xfrm>
          <a:off x="1600865" y="1165998"/>
          <a:ext cx="232895" cy="873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358"/>
              </a:lnTo>
              <a:lnTo>
                <a:pt x="232895" y="8733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1E2DF-1B39-463E-B428-A66EF20921C2}">
      <dsp:nvSpPr>
        <dsp:cNvPr id="0" name=""/>
        <dsp:cNvSpPr/>
      </dsp:nvSpPr>
      <dsp:spPr>
        <a:xfrm>
          <a:off x="1833761" y="1457117"/>
          <a:ext cx="1863165" cy="1164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фактически</a:t>
          </a:r>
        </a:p>
      </dsp:txBody>
      <dsp:txXfrm>
        <a:off x="1867867" y="1491223"/>
        <a:ext cx="1794953" cy="1096266"/>
      </dsp:txXfrm>
    </dsp:sp>
    <dsp:sp modelId="{646AECC2-DD96-4D0B-8691-9C2EBD6A9338}">
      <dsp:nvSpPr>
        <dsp:cNvPr id="0" name=""/>
        <dsp:cNvSpPr/>
      </dsp:nvSpPr>
      <dsp:spPr>
        <a:xfrm>
          <a:off x="1600865" y="1165998"/>
          <a:ext cx="232895" cy="232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956"/>
              </a:lnTo>
              <a:lnTo>
                <a:pt x="232895" y="2328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E93A3-9839-4959-8DFF-E37C2147EFC2}">
      <dsp:nvSpPr>
        <dsp:cNvPr id="0" name=""/>
        <dsp:cNvSpPr/>
      </dsp:nvSpPr>
      <dsp:spPr>
        <a:xfrm>
          <a:off x="1833761" y="2912715"/>
          <a:ext cx="1863165" cy="1164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творчески </a:t>
          </a:r>
        </a:p>
      </dsp:txBody>
      <dsp:txXfrm>
        <a:off x="1867867" y="2946821"/>
        <a:ext cx="1794953" cy="1096266"/>
      </dsp:txXfrm>
    </dsp:sp>
    <dsp:sp modelId="{71DFA27F-0A93-47C5-8B2A-4F5EA29DA3F6}">
      <dsp:nvSpPr>
        <dsp:cNvPr id="0" name=""/>
        <dsp:cNvSpPr/>
      </dsp:nvSpPr>
      <dsp:spPr>
        <a:xfrm>
          <a:off x="4279166" y="1519"/>
          <a:ext cx="2328956" cy="1164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Форма </a:t>
          </a:r>
        </a:p>
      </dsp:txBody>
      <dsp:txXfrm>
        <a:off x="4313272" y="35625"/>
        <a:ext cx="2260744" cy="1096266"/>
      </dsp:txXfrm>
    </dsp:sp>
    <dsp:sp modelId="{A0D2EA30-B8D8-4205-B613-1DB0C261B8AA}">
      <dsp:nvSpPr>
        <dsp:cNvPr id="0" name=""/>
        <dsp:cNvSpPr/>
      </dsp:nvSpPr>
      <dsp:spPr>
        <a:xfrm>
          <a:off x="4512061" y="1165998"/>
          <a:ext cx="232895" cy="873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358"/>
              </a:lnTo>
              <a:lnTo>
                <a:pt x="232895" y="8733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8C7ED-58F2-4A97-A65B-880BDCD0EFD3}">
      <dsp:nvSpPr>
        <dsp:cNvPr id="0" name=""/>
        <dsp:cNvSpPr/>
      </dsp:nvSpPr>
      <dsp:spPr>
        <a:xfrm>
          <a:off x="4744957" y="1457117"/>
          <a:ext cx="1863165" cy="1164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описателни </a:t>
          </a:r>
        </a:p>
      </dsp:txBody>
      <dsp:txXfrm>
        <a:off x="4779063" y="1491223"/>
        <a:ext cx="1794953" cy="1096266"/>
      </dsp:txXfrm>
    </dsp:sp>
    <dsp:sp modelId="{AEC956E8-0712-43E5-B087-DD41E34C4A7D}">
      <dsp:nvSpPr>
        <dsp:cNvPr id="0" name=""/>
        <dsp:cNvSpPr/>
      </dsp:nvSpPr>
      <dsp:spPr>
        <a:xfrm>
          <a:off x="4512061" y="1165998"/>
          <a:ext cx="232895" cy="232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956"/>
              </a:lnTo>
              <a:lnTo>
                <a:pt x="232895" y="2328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5E8F7-0B6E-44BC-AFAD-C256361145CA}">
      <dsp:nvSpPr>
        <dsp:cNvPr id="0" name=""/>
        <dsp:cNvSpPr/>
      </dsp:nvSpPr>
      <dsp:spPr>
        <a:xfrm>
          <a:off x="4744957" y="2912715"/>
          <a:ext cx="1863165" cy="1164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сюжетни </a:t>
          </a:r>
        </a:p>
      </dsp:txBody>
      <dsp:txXfrm>
        <a:off x="4779063" y="2946821"/>
        <a:ext cx="1794953" cy="1096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E6760-1698-4B94-A95C-1BC6AB1BB6FC}">
      <dsp:nvSpPr>
        <dsp:cNvPr id="0" name=""/>
        <dsp:cNvSpPr/>
      </dsp:nvSpPr>
      <dsp:spPr>
        <a:xfrm>
          <a:off x="464712" y="0"/>
          <a:ext cx="4680520" cy="4680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60C7-73AF-4690-9468-D6B1878B0198}">
      <dsp:nvSpPr>
        <dsp:cNvPr id="0" name=""/>
        <dsp:cNvSpPr/>
      </dsp:nvSpPr>
      <dsp:spPr>
        <a:xfrm>
          <a:off x="2804972" y="468509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b="1" kern="1200" dirty="0"/>
            <a:t>Четвърта група </a:t>
          </a:r>
          <a:r>
            <a:rPr lang="bg-BG" sz="1300" kern="1200" dirty="0"/>
            <a:t>– разкази по въображение </a:t>
          </a:r>
        </a:p>
      </dsp:txBody>
      <dsp:txXfrm>
        <a:off x="2845581" y="509118"/>
        <a:ext cx="2961120" cy="750671"/>
      </dsp:txXfrm>
    </dsp:sp>
    <dsp:sp modelId="{C8109CE2-88E4-4B00-BB9C-6695FAAA739B}">
      <dsp:nvSpPr>
        <dsp:cNvPr id="0" name=""/>
        <dsp:cNvSpPr/>
      </dsp:nvSpPr>
      <dsp:spPr>
        <a:xfrm>
          <a:off x="2804972" y="1404384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b="1" kern="1200" dirty="0"/>
            <a:t>Трета група </a:t>
          </a:r>
          <a:r>
            <a:rPr lang="bg-BG" sz="1300" kern="1200" dirty="0"/>
            <a:t>– усложняване на разказите по възприятие и по памет</a:t>
          </a:r>
        </a:p>
      </dsp:txBody>
      <dsp:txXfrm>
        <a:off x="2845581" y="1444993"/>
        <a:ext cx="2961120" cy="750671"/>
      </dsp:txXfrm>
    </dsp:sp>
    <dsp:sp modelId="{5B078676-2508-4FDF-940C-A0D37C026A81}">
      <dsp:nvSpPr>
        <dsp:cNvPr id="0" name=""/>
        <dsp:cNvSpPr/>
      </dsp:nvSpPr>
      <dsp:spPr>
        <a:xfrm>
          <a:off x="2804972" y="2340260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b="1" kern="1200" dirty="0"/>
            <a:t>Втора група </a:t>
          </a:r>
          <a:r>
            <a:rPr lang="bg-BG" sz="1300" kern="1200" dirty="0"/>
            <a:t>– описание на картина; разказване по памет на емоционални преживявания от близкото минало  </a:t>
          </a:r>
        </a:p>
      </dsp:txBody>
      <dsp:txXfrm>
        <a:off x="2845581" y="2380869"/>
        <a:ext cx="2961120" cy="750671"/>
      </dsp:txXfrm>
    </dsp:sp>
    <dsp:sp modelId="{DF9C264B-ADC4-49F2-8115-A5908DADAC91}">
      <dsp:nvSpPr>
        <dsp:cNvPr id="0" name=""/>
        <dsp:cNvSpPr/>
      </dsp:nvSpPr>
      <dsp:spPr>
        <a:xfrm>
          <a:off x="2804972" y="3276135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b="1" kern="1200" dirty="0"/>
            <a:t>Първа група </a:t>
          </a:r>
          <a:r>
            <a:rPr lang="bg-BG" sz="1300" kern="1200" dirty="0"/>
            <a:t>– описание на играчка </a:t>
          </a:r>
        </a:p>
      </dsp:txBody>
      <dsp:txXfrm>
        <a:off x="2845581" y="3316744"/>
        <a:ext cx="2961120" cy="75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2362200"/>
            <a:ext cx="68072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3429000"/>
            <a:ext cx="6604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800" y="2849093"/>
            <a:ext cx="2602283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6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443836"/>
            <a:ext cx="10972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1295400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2464598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698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73698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0F315D-C32E-E9DD-934B-C6E8FE36C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2996952"/>
            <a:ext cx="5105400" cy="1066800"/>
          </a:xfrm>
        </p:spPr>
        <p:txBody>
          <a:bodyPr>
            <a:normAutofit fontScale="90000"/>
          </a:bodyPr>
          <a:lstStyle/>
          <a:p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Техники за съставяне на творчески разкази в предучилищна възраст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642AEA8-DFBF-54A4-7FA7-246E55FC7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5445224"/>
            <a:ext cx="4953000" cy="914400"/>
          </a:xfrm>
        </p:spPr>
        <p:txBody>
          <a:bodyPr/>
          <a:lstStyle/>
          <a:p>
            <a:r>
              <a:rPr lang="bg-BG" dirty="0"/>
              <a:t>Доц. д-р Пенка Вълчева</a:t>
            </a:r>
          </a:p>
        </p:txBody>
      </p:sp>
    </p:spTree>
    <p:extLst>
      <p:ext uri="{BB962C8B-B14F-4D97-AF65-F5344CB8AC3E}">
        <p14:creationId xmlns:p14="http://schemas.microsoft.com/office/powerpoint/2010/main" val="157942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9A71C36-E1C4-2FA2-EE5D-D126A145848B}"/>
              </a:ext>
            </a:extLst>
          </p:cNvPr>
          <p:cNvSpPr txBox="1"/>
          <p:nvPr/>
        </p:nvSpPr>
        <p:spPr>
          <a:xfrm>
            <a:off x="1703512" y="692697"/>
            <a:ext cx="8424936" cy="195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словесна опора (думи)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опорни думи от едно семантично поле</a:t>
            </a:r>
          </a:p>
          <a:p>
            <a:pPr marL="342900" indent="-342900" algn="just">
              <a:lnSpc>
                <a:spcPct val="107000"/>
              </a:lnSpc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забранени думи</a:t>
            </a:r>
          </a:p>
          <a:p>
            <a:pPr marL="342900" indent="-342900" algn="just">
              <a:lnSpc>
                <a:spcPct val="107000"/>
              </a:lnSpc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фантазиен бином – думи от различни семантични полета </a:t>
            </a:r>
          </a:p>
          <a:p>
            <a:pPr lvl="0" algn="just">
              <a:lnSpc>
                <a:spcPct val="107000"/>
              </a:lnSpc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C4F4AC3C-1E9B-A110-9263-0161BF35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132857"/>
            <a:ext cx="3960440" cy="2219325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7BD40A4F-2639-79EC-E477-A9BB2DE8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4352181"/>
            <a:ext cx="4694684" cy="2420888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B0DAC8DF-42DF-EBAC-E397-07C728B7C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132857"/>
            <a:ext cx="4176464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E297D-D5AF-2210-48C7-F0854C1A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7767F73-4FBC-89AA-3A16-C2A739CB918F}"/>
              </a:ext>
            </a:extLst>
          </p:cNvPr>
          <p:cNvSpPr txBox="1"/>
          <p:nvPr/>
        </p:nvSpPr>
        <p:spPr>
          <a:xfrm>
            <a:off x="1703512" y="692697"/>
            <a:ext cx="8424936" cy="208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словесна опора (думи)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метода на фокусираните обекти –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</a:rPr>
              <a:t>съществителни нарицателни имена, названия на предмет (фокусиран обект) и животно (случаен обект), картини, серия от преки въпроси за маркиране на описанието, частичен речеви образец при нужда.</a:t>
            </a: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bg-BG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Примерна тема „Моят летящ стол“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AC09563-C548-D323-1356-732B828D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3" y="2884055"/>
            <a:ext cx="3665051" cy="324599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D74CFBF-C046-43FF-E82B-FE8DBCB3C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2884056"/>
            <a:ext cx="3600400" cy="32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6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78AC-46AF-5834-D0D8-A3A67B2E5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5B8FFE3-CC0B-59B5-041F-09DDA38E31B4}"/>
              </a:ext>
            </a:extLst>
          </p:cNvPr>
          <p:cNvSpPr txBox="1"/>
          <p:nvPr/>
        </p:nvSpPr>
        <p:spPr>
          <a:xfrm>
            <a:off x="1703512" y="692697"/>
            <a:ext cx="8568952" cy="208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словесна опора (думи)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неологизъм –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съчетание от съществителни нарицателни имена –  названия на животни и птици (аглутинация), картини,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от преки въпроси за маркиране на описанието, частичен речеви образец при нужда.</a:t>
            </a: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endParaRPr lang="bg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Примерна тема „Най-странното животно, което съм виждал“    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9D693417-B8D6-2105-6CA9-945FDA794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63" y="3296743"/>
            <a:ext cx="2313434" cy="2860923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A66033E0-5B80-3F1D-DBD1-1CBDBB2F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28" y="3296742"/>
            <a:ext cx="2313434" cy="2860922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DDB867EB-11C1-D075-9D2D-987DAF6BF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098" y="3296742"/>
            <a:ext cx="2313434" cy="2860923"/>
          </a:xfrm>
          <a:prstGeom prst="rect">
            <a:avLst/>
          </a:prstGeom>
        </p:spPr>
      </p:pic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7F7519AA-9F8B-5DC7-04C2-2BD30F92E0CC}"/>
              </a:ext>
            </a:extLst>
          </p:cNvPr>
          <p:cNvSpPr/>
          <p:nvPr/>
        </p:nvSpPr>
        <p:spPr>
          <a:xfrm>
            <a:off x="4918987" y="2996952"/>
            <a:ext cx="21537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>
                <a:solidFill>
                  <a:schemeClr val="tx2"/>
                </a:solidFill>
              </a:rPr>
              <a:t>Кономила</a:t>
            </a:r>
            <a:r>
              <a:rPr lang="bg-BG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A0A1CEE3-F8BF-1953-8FAA-384B8F58752E}"/>
              </a:ext>
            </a:extLst>
          </p:cNvPr>
          <p:cNvSpPr/>
          <p:nvPr/>
        </p:nvSpPr>
        <p:spPr>
          <a:xfrm>
            <a:off x="2293960" y="2996952"/>
            <a:ext cx="21537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>
                <a:solidFill>
                  <a:schemeClr val="tx2"/>
                </a:solidFill>
              </a:rPr>
              <a:t>Тюлекрок</a:t>
            </a:r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6BB996AD-63FE-472F-7577-32DB15BAE67E}"/>
              </a:ext>
            </a:extLst>
          </p:cNvPr>
          <p:cNvSpPr/>
          <p:nvPr/>
        </p:nvSpPr>
        <p:spPr>
          <a:xfrm>
            <a:off x="7176120" y="2996952"/>
            <a:ext cx="21537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>
                <a:solidFill>
                  <a:schemeClr val="tx2"/>
                </a:solidFill>
              </a:rPr>
              <a:t>Слонечка</a:t>
            </a:r>
            <a:r>
              <a:rPr lang="bg-BG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26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131F5-DEC1-0F6F-DF45-21EAFAAEF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4869F0E-51E2-51C1-0C6E-6B206B86357D}"/>
              </a:ext>
            </a:extLst>
          </p:cNvPr>
          <p:cNvSpPr txBox="1"/>
          <p:nvPr/>
        </p:nvSpPr>
        <p:spPr>
          <a:xfrm>
            <a:off x="1703512" y="692696"/>
            <a:ext cx="8424936" cy="198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тема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тема с фабулна основа на действието „Как…“ – план-схема на разказа, серия от преки въпроси за маркиране на повествованието, частичен речеви образец при нужда.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endParaRPr lang="bg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62C2F59-89F2-A886-7D7D-B9528140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276872"/>
            <a:ext cx="61206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1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0763-66B3-FB71-DEE7-8642345FE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9583E18-A63E-37FE-2ECB-6CC72F5C411C}"/>
              </a:ext>
            </a:extLst>
          </p:cNvPr>
          <p:cNvSpPr txBox="1"/>
          <p:nvPr/>
        </p:nvSpPr>
        <p:spPr>
          <a:xfrm>
            <a:off x="1703512" y="692696"/>
            <a:ext cx="8424936" cy="198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тема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тема с измислен герой – морфологична кутия, серия от преки въпроси за маркиране на описанието – външност, умения, нравствена характеристика; частичен речеви образец при нужда.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endParaRPr lang="bg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D47C4BC-5A41-4D5B-8934-318345DF6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16" y="4297530"/>
            <a:ext cx="4825516" cy="2592288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714C7FF-325A-FB38-573C-105ACED75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5" y="2078806"/>
            <a:ext cx="4273125" cy="1928427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67D2B44-EB0D-EDBB-E42E-74B5738E3C65}"/>
              </a:ext>
            </a:extLst>
          </p:cNvPr>
          <p:cNvSpPr txBox="1"/>
          <p:nvPr/>
        </p:nvSpPr>
        <p:spPr>
          <a:xfrm>
            <a:off x="6384032" y="2189128"/>
            <a:ext cx="3979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600" dirty="0"/>
              <a:t>Какви домашни любимци виждате? </a:t>
            </a:r>
          </a:p>
          <a:p>
            <a:r>
              <a:rPr lang="bg-BG" sz="1600" dirty="0"/>
              <a:t>С какво могат да се хранят? </a:t>
            </a:r>
          </a:p>
          <a:p>
            <a:r>
              <a:rPr lang="bg-BG" sz="1600" dirty="0"/>
              <a:t>Къде могат да живеят?</a:t>
            </a:r>
          </a:p>
          <a:p>
            <a:r>
              <a:rPr lang="bg-BG" sz="1600" dirty="0"/>
              <a:t> Какво обичат да правят?</a:t>
            </a:r>
          </a:p>
          <a:p>
            <a:r>
              <a:rPr lang="bg-BG" sz="1600" dirty="0"/>
              <a:t> Избери си по една картинка от всяка колона и разкажи забавна история за твоя домашен любимец</a:t>
            </a:r>
            <a:r>
              <a:rPr lang="ru-RU" sz="1600" dirty="0"/>
              <a:t>. </a:t>
            </a:r>
            <a:endParaRPr lang="bg-BG" sz="1600" dirty="0"/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197A8EF8-EC66-6EA6-7794-6B4A436FC640}"/>
              </a:ext>
            </a:extLst>
          </p:cNvPr>
          <p:cNvSpPr txBox="1"/>
          <p:nvPr/>
        </p:nvSpPr>
        <p:spPr>
          <a:xfrm>
            <a:off x="6456040" y="4653137"/>
            <a:ext cx="3979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600" dirty="0"/>
              <a:t>Как може да изглежда Стъкленият човек?</a:t>
            </a:r>
          </a:p>
          <a:p>
            <a:r>
              <a:rPr lang="bg-BG" sz="1600" dirty="0"/>
              <a:t>Какво може да прави най-добре?</a:t>
            </a:r>
          </a:p>
          <a:p>
            <a:r>
              <a:rPr lang="bg-BG" sz="1600" dirty="0"/>
              <a:t>Какъв е неговият характер?</a:t>
            </a:r>
          </a:p>
          <a:p>
            <a:r>
              <a:rPr lang="bg-BG" sz="1600" dirty="0"/>
              <a:t>Избери си по една картинка от всека колонка и разкажи за Стъкления човек</a:t>
            </a:r>
            <a:r>
              <a:rPr lang="ru-RU" sz="1600" dirty="0"/>
              <a:t>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79632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0E55-24B3-EF83-0B9D-4D6BB0CA3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FC683A3-45D6-3360-A65C-F1387A3951D0}"/>
              </a:ext>
            </a:extLst>
          </p:cNvPr>
          <p:cNvSpPr txBox="1"/>
          <p:nvPr/>
        </p:nvSpPr>
        <p:spPr>
          <a:xfrm>
            <a:off x="1703512" y="692697"/>
            <a:ext cx="8424936" cy="172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тема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фантастична хипотеза – мисловна карта, беседа, частичен речеви образец при нужда.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endParaRPr lang="bg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B5FB02B-8076-F19F-7547-AD52AC667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42" y="2132856"/>
            <a:ext cx="656207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FC90-923A-308A-092F-62510499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3015D5BB-04DF-C2F2-4B68-3CD347B29D4A}"/>
              </a:ext>
            </a:extLst>
          </p:cNvPr>
          <p:cNvSpPr txBox="1">
            <a:spLocks/>
          </p:cNvSpPr>
          <p:nvPr/>
        </p:nvSpPr>
        <p:spPr>
          <a:xfrm>
            <a:off x="3791744" y="2564904"/>
            <a:ext cx="5105400" cy="1066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 ЗА ВАШИТЕ ВЪПРОСИ!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393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0B7D8-C08E-7283-C357-E3D605A6D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5573E4-C3EF-F8C5-98FA-4D9CC63D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Класификация на Бородич</a:t>
            </a:r>
            <a:endParaRPr lang="bg-BG" dirty="0"/>
          </a:p>
        </p:txBody>
      </p:sp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456CB977-442E-4F1B-7D75-D994268A6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23613"/>
              </p:ext>
            </p:extLst>
          </p:nvPr>
        </p:nvGraphicFramePr>
        <p:xfrm>
          <a:off x="1847529" y="1518717"/>
          <a:ext cx="7976093" cy="407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998364B0-CA63-620F-6F20-1B871E3A5389}"/>
              </a:ext>
            </a:extLst>
          </p:cNvPr>
          <p:cNvGrpSpPr/>
          <p:nvPr/>
        </p:nvGrpSpPr>
        <p:grpSpPr>
          <a:xfrm flipH="1">
            <a:off x="8472264" y="3212976"/>
            <a:ext cx="1944216" cy="690197"/>
            <a:chOff x="3251199" y="0"/>
            <a:chExt cx="4876800" cy="1668427"/>
          </a:xfrm>
        </p:grpSpPr>
        <p:sp>
          <p:nvSpPr>
            <p:cNvPr id="6" name="Стрелка надясно 5">
              <a:extLst>
                <a:ext uri="{FF2B5EF4-FFF2-40B4-BE49-F238E27FC236}">
                  <a16:creationId xmlns:a16="http://schemas.microsoft.com/office/drawing/2014/main" id="{E26895F8-CD10-C400-5B4B-F8B08F8B33F4}"/>
                </a:ext>
              </a:extLst>
            </p:cNvPr>
            <p:cNvSpPr/>
            <p:nvPr/>
          </p:nvSpPr>
          <p:spPr>
            <a:xfrm>
              <a:off x="3251199" y="0"/>
              <a:ext cx="4876800" cy="1668427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7" name="Стрелка надясно 4">
              <a:extLst>
                <a:ext uri="{FF2B5EF4-FFF2-40B4-BE49-F238E27FC236}">
                  <a16:creationId xmlns:a16="http://schemas.microsoft.com/office/drawing/2014/main" id="{6B17BEFD-1459-8633-00D7-63626148A43A}"/>
                </a:ext>
              </a:extLst>
            </p:cNvPr>
            <p:cNvSpPr txBox="1"/>
            <p:nvPr/>
          </p:nvSpPr>
          <p:spPr>
            <a:xfrm>
              <a:off x="3284065" y="348556"/>
              <a:ext cx="4251139" cy="125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035" tIns="26035" rIns="26035" bIns="26035" numCol="1" spcCol="1270" anchor="t" anchorCtr="0">
              <a:noAutofit/>
            </a:bodyPr>
            <a:lstStyle/>
            <a:p>
              <a:pPr marL="285750" lvl="1" indent="-285750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bg-BG" sz="1600" dirty="0"/>
                <a:t>сравнителен</a:t>
              </a:r>
            </a:p>
            <a:p>
              <a:pPr marL="285750" lvl="1" indent="-285750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bg-BG" sz="1600" dirty="0"/>
                <a:t>обяснителен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91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27E139-D9B3-332A-96DB-F580E89C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Класификация на Даскалова</a:t>
            </a:r>
            <a:endParaRPr lang="bg-BG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C5220E1-4B9E-B55C-C381-E989F4D93E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60" y="1417638"/>
            <a:ext cx="972108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84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08F12A32-A437-4D15-8B69-0C8114BB8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286298"/>
              </p:ext>
            </p:extLst>
          </p:nvPr>
        </p:nvGraphicFramePr>
        <p:xfrm>
          <a:off x="3359696" y="620688"/>
          <a:ext cx="63120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39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452C3C-DD20-91B0-E540-D4763CD8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96898"/>
            <a:ext cx="9120242" cy="60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236B0-3A65-8EC8-FEC6-F7D545C0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76" y="476672"/>
            <a:ext cx="9206447" cy="61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C1223-EE32-BB3C-50AE-2C7E4AAB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506476"/>
            <a:ext cx="4305673" cy="5845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E8367-CDE4-FED8-7E6C-71E2168A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506476"/>
            <a:ext cx="4431790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FEBF381-3A40-50A5-BD2D-2BCE0F9374D9}"/>
              </a:ext>
            </a:extLst>
          </p:cNvPr>
          <p:cNvSpPr txBox="1"/>
          <p:nvPr/>
        </p:nvSpPr>
        <p:spPr>
          <a:xfrm>
            <a:off x="1703512" y="692696"/>
            <a:ext cx="8424936" cy="3301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нагледна опора (картина)</a:t>
            </a:r>
          </a:p>
          <a:p>
            <a:pPr lvl="0" algn="just">
              <a:lnSpc>
                <a:spcPct val="107000"/>
              </a:lnSpc>
            </a:pPr>
            <a:endParaRPr lang="bg-BG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на сюжетна картина, близка до познавателния и художествения опит на децата.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Разгърната беседа върху съдържанието на картината и улавяне на характерните особености на героите и обстановката.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Именуване на героите.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Предлагане на няколко варианта за развитие на сюжета.</a:t>
            </a:r>
          </a:p>
          <a:p>
            <a:pPr lvl="0" algn="just">
              <a:lnSpc>
                <a:spcPct val="107000"/>
              </a:lnSpc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Творческият разказ по картина може да включва три елемента – събития, предшестващи изобразеното на картината (А), фиксираният в картината момент (В) и следващите събития (С). Първоначално могат да се включат само два от тях – А и В или В и С.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228911B-C628-4B03-4FB0-10CA7F67C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32" y="4077072"/>
            <a:ext cx="5112568" cy="26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2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0E3D0-074D-C897-DC34-A95417962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73862D1-49D5-EBB1-21BC-AE581D3A3672}"/>
              </a:ext>
            </a:extLst>
          </p:cNvPr>
          <p:cNvSpPr txBox="1"/>
          <p:nvPr/>
        </p:nvSpPr>
        <p:spPr>
          <a:xfrm>
            <a:off x="1703512" y="692697"/>
            <a:ext cx="8424936" cy="1688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bg-BG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словесна опора (откъс от текст)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romanUcPeriod"/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дадено начало със завръзка на действието – герои, завръзка, заглавие</a:t>
            </a:r>
          </a:p>
          <a:p>
            <a:pPr marL="342900" indent="-342900" algn="just">
              <a:lnSpc>
                <a:spcPct val="107000"/>
              </a:lnSpc>
              <a:buAutoNum type="arabicPeriod"/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 разказ по даден край – герои, развръзка, заглавие </a:t>
            </a:r>
          </a:p>
          <a:p>
            <a:pPr lvl="0" algn="just">
              <a:lnSpc>
                <a:spcPct val="107000"/>
              </a:lnSpc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bg-BG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613ADC5A-53FE-ADFF-554B-C0198070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2" y="2096852"/>
            <a:ext cx="4112349" cy="2484276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2D419E05-8D3D-213A-9215-B439EA14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21" y="2064018"/>
            <a:ext cx="4424320" cy="18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77847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548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Microsoft New Tai Lue</vt:lpstr>
      <vt:lpstr>Times New Roman</vt:lpstr>
      <vt:lpstr>20058-cubes</vt:lpstr>
      <vt:lpstr>Техники за съставяне на творчески разкази в предучилищна възраст</vt:lpstr>
      <vt:lpstr>Класификация на Бородич</vt:lpstr>
      <vt:lpstr>Класификация на Даскалова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Pepa K.V.</dc:creator>
  <cp:lastModifiedBy>Prosveta Studio</cp:lastModifiedBy>
  <cp:revision>352</cp:revision>
  <dcterms:created xsi:type="dcterms:W3CDTF">2017-05-09T10:45:35Z</dcterms:created>
  <dcterms:modified xsi:type="dcterms:W3CDTF">2025-01-19T08:14:11Z</dcterms:modified>
</cp:coreProperties>
</file>