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8"/>
  </p:notesMasterIdLst>
  <p:sldIdLst>
    <p:sldId id="256" r:id="rId2"/>
    <p:sldId id="294" r:id="rId3"/>
    <p:sldId id="280" r:id="rId4"/>
    <p:sldId id="263" r:id="rId5"/>
    <p:sldId id="266" r:id="rId6"/>
    <p:sldId id="281" r:id="rId7"/>
    <p:sldId id="264" r:id="rId8"/>
    <p:sldId id="265" r:id="rId9"/>
    <p:sldId id="267" r:id="rId10"/>
    <p:sldId id="270" r:id="rId11"/>
    <p:sldId id="292" r:id="rId12"/>
    <p:sldId id="273" r:id="rId13"/>
    <p:sldId id="290" r:id="rId14"/>
    <p:sldId id="293" r:id="rId15"/>
    <p:sldId id="291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7D8C4DD-CE49-402F-A2A3-7CBD56BFDDFE}">
          <p14:sldIdLst>
            <p14:sldId id="256"/>
            <p14:sldId id="294"/>
            <p14:sldId id="280"/>
            <p14:sldId id="263"/>
            <p14:sldId id="266"/>
            <p14:sldId id="281"/>
            <p14:sldId id="264"/>
            <p14:sldId id="265"/>
            <p14:sldId id="267"/>
            <p14:sldId id="270"/>
            <p14:sldId id="292"/>
            <p14:sldId id="273"/>
            <p14:sldId id="290"/>
            <p14:sldId id="293"/>
            <p14:sldId id="291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713" autoAdjust="0"/>
  </p:normalViewPr>
  <p:slideViewPr>
    <p:cSldViewPr>
      <p:cViewPr varScale="1">
        <p:scale>
          <a:sx n="78" d="100"/>
          <a:sy n="78" d="100"/>
        </p:scale>
        <p:origin x="82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pa K.V." userId="647910178f7bdbac" providerId="LiveId" clId="{2D678BCB-5635-4A21-B0F2-47F1A66A85C1}"/>
    <pc:docChg chg="undo custSel addSld delSld modSld modSection">
      <pc:chgData name="Pepa K.V." userId="647910178f7bdbac" providerId="LiveId" clId="{2D678BCB-5635-4A21-B0F2-47F1A66A85C1}" dt="2025-01-17T00:41:34.345" v="8150" actId="20577"/>
      <pc:docMkLst>
        <pc:docMk/>
      </pc:docMkLst>
      <pc:sldChg chg="modSp mod">
        <pc:chgData name="Pepa K.V." userId="647910178f7bdbac" providerId="LiveId" clId="{2D678BCB-5635-4A21-B0F2-47F1A66A85C1}" dt="2025-01-16T17:40:38.972" v="15" actId="20577"/>
        <pc:sldMkLst>
          <pc:docMk/>
          <pc:sldMk cId="440233985" sldId="256"/>
        </pc:sldMkLst>
        <pc:spChg chg="mod">
          <ac:chgData name="Pepa K.V." userId="647910178f7bdbac" providerId="LiveId" clId="{2D678BCB-5635-4A21-B0F2-47F1A66A85C1}" dt="2025-01-16T17:40:38.972" v="15" actId="20577"/>
          <ac:spMkLst>
            <pc:docMk/>
            <pc:sldMk cId="440233985" sldId="256"/>
            <ac:spMk id="15" creationId="{00000000-0000-0000-0000-000000000000}"/>
          </ac:spMkLst>
        </pc:spChg>
      </pc:sldChg>
      <pc:sldChg chg="del">
        <pc:chgData name="Pepa K.V." userId="647910178f7bdbac" providerId="LiveId" clId="{2D678BCB-5635-4A21-B0F2-47F1A66A85C1}" dt="2025-01-16T17:40:17.421" v="0" actId="47"/>
        <pc:sldMkLst>
          <pc:docMk/>
          <pc:sldMk cId="4165745668" sldId="257"/>
        </pc:sldMkLst>
      </pc:sldChg>
      <pc:sldChg chg="del">
        <pc:chgData name="Pepa K.V." userId="647910178f7bdbac" providerId="LiveId" clId="{2D678BCB-5635-4A21-B0F2-47F1A66A85C1}" dt="2025-01-16T17:40:46.576" v="16" actId="47"/>
        <pc:sldMkLst>
          <pc:docMk/>
          <pc:sldMk cId="1616682871" sldId="258"/>
        </pc:sldMkLst>
      </pc:sldChg>
      <pc:sldChg chg="del">
        <pc:chgData name="Pepa K.V." userId="647910178f7bdbac" providerId="LiveId" clId="{2D678BCB-5635-4A21-B0F2-47F1A66A85C1}" dt="2025-01-16T18:43:54.747" v="876" actId="47"/>
        <pc:sldMkLst>
          <pc:docMk/>
          <pc:sldMk cId="710687947" sldId="260"/>
        </pc:sldMkLst>
      </pc:sldChg>
      <pc:sldChg chg="del">
        <pc:chgData name="Pepa K.V." userId="647910178f7bdbac" providerId="LiveId" clId="{2D678BCB-5635-4A21-B0F2-47F1A66A85C1}" dt="2025-01-16T17:47:58.949" v="237" actId="47"/>
        <pc:sldMkLst>
          <pc:docMk/>
          <pc:sldMk cId="3382705360" sldId="262"/>
        </pc:sldMkLst>
      </pc:sldChg>
      <pc:sldChg chg="modSp mod">
        <pc:chgData name="Pepa K.V." userId="647910178f7bdbac" providerId="LiveId" clId="{2D678BCB-5635-4A21-B0F2-47F1A66A85C1}" dt="2025-01-16T19:27:03.519" v="1397" actId="20577"/>
        <pc:sldMkLst>
          <pc:docMk/>
          <pc:sldMk cId="3382705360" sldId="263"/>
        </pc:sldMkLst>
        <pc:spChg chg="mod">
          <ac:chgData name="Pepa K.V." userId="647910178f7bdbac" providerId="LiveId" clId="{2D678BCB-5635-4A21-B0F2-47F1A66A85C1}" dt="2025-01-16T19:27:03.519" v="1397" actId="20577"/>
          <ac:spMkLst>
            <pc:docMk/>
            <pc:sldMk cId="3382705360" sldId="263"/>
            <ac:spMk id="6" creationId="{00000000-0000-0000-0000-000000000000}"/>
          </ac:spMkLst>
        </pc:spChg>
        <pc:picChg chg="mod">
          <ac:chgData name="Pepa K.V." userId="647910178f7bdbac" providerId="LiveId" clId="{2D678BCB-5635-4A21-B0F2-47F1A66A85C1}" dt="2025-01-16T18:52:10.048" v="1175" actId="1076"/>
          <ac:picMkLst>
            <pc:docMk/>
            <pc:sldMk cId="3382705360" sldId="263"/>
            <ac:picMk id="5" creationId="{00000000-0000-0000-0000-000000000000}"/>
          </ac:picMkLst>
        </pc:picChg>
      </pc:sldChg>
      <pc:sldChg chg="addSp delSp modSp mod">
        <pc:chgData name="Pepa K.V." userId="647910178f7bdbac" providerId="LiveId" clId="{2D678BCB-5635-4A21-B0F2-47F1A66A85C1}" dt="2025-01-16T20:07:08.480" v="2396" actId="1076"/>
        <pc:sldMkLst>
          <pc:docMk/>
          <pc:sldMk cId="3382705360" sldId="264"/>
        </pc:sldMkLst>
        <pc:spChg chg="add del mod">
          <ac:chgData name="Pepa K.V." userId="647910178f7bdbac" providerId="LiveId" clId="{2D678BCB-5635-4A21-B0F2-47F1A66A85C1}" dt="2025-01-16T19:56:43.019" v="2253"/>
          <ac:spMkLst>
            <pc:docMk/>
            <pc:sldMk cId="3382705360" sldId="264"/>
            <ac:spMk id="5" creationId="{7E62C47D-B8D0-A698-BEC1-0414B46C4C24}"/>
          </ac:spMkLst>
        </pc:spChg>
        <pc:spChg chg="mod">
          <ac:chgData name="Pepa K.V." userId="647910178f7bdbac" providerId="LiveId" clId="{2D678BCB-5635-4A21-B0F2-47F1A66A85C1}" dt="2025-01-16T20:00:50.608" v="2369" actId="20577"/>
          <ac:spMkLst>
            <pc:docMk/>
            <pc:sldMk cId="3382705360" sldId="264"/>
            <ac:spMk id="6" creationId="{00000000-0000-0000-0000-000000000000}"/>
          </ac:spMkLst>
        </pc:spChg>
        <pc:spChg chg="add del mod">
          <ac:chgData name="Pepa K.V." userId="647910178f7bdbac" providerId="LiveId" clId="{2D678BCB-5635-4A21-B0F2-47F1A66A85C1}" dt="2025-01-16T19:57:27.203" v="2256"/>
          <ac:spMkLst>
            <pc:docMk/>
            <pc:sldMk cId="3382705360" sldId="264"/>
            <ac:spMk id="12" creationId="{E08441FB-54C8-0FF0-70C7-E298046DC02D}"/>
          </ac:spMkLst>
        </pc:spChg>
        <pc:picChg chg="del">
          <ac:chgData name="Pepa K.V." userId="647910178f7bdbac" providerId="LiveId" clId="{2D678BCB-5635-4A21-B0F2-47F1A66A85C1}" dt="2025-01-16T19:56:40.488" v="2252" actId="478"/>
          <ac:picMkLst>
            <pc:docMk/>
            <pc:sldMk cId="3382705360" sldId="264"/>
            <ac:picMk id="2" creationId="{00000000-0000-0000-0000-000000000000}"/>
          </ac:picMkLst>
        </pc:picChg>
        <pc:picChg chg="del mod">
          <ac:chgData name="Pepa K.V." userId="647910178f7bdbac" providerId="LiveId" clId="{2D678BCB-5635-4A21-B0F2-47F1A66A85C1}" dt="2025-01-16T20:06:01.464" v="2371" actId="478"/>
          <ac:picMkLst>
            <pc:docMk/>
            <pc:sldMk cId="3382705360" sldId="264"/>
            <ac:picMk id="8" creationId="{00000000-0000-0000-0000-000000000000}"/>
          </ac:picMkLst>
        </pc:picChg>
        <pc:picChg chg="del">
          <ac:chgData name="Pepa K.V." userId="647910178f7bdbac" providerId="LiveId" clId="{2D678BCB-5635-4A21-B0F2-47F1A66A85C1}" dt="2025-01-16T20:05:58.940" v="2370" actId="478"/>
          <ac:picMkLst>
            <pc:docMk/>
            <pc:sldMk cId="3382705360" sldId="264"/>
            <ac:picMk id="9" creationId="{00000000-0000-0000-0000-000000000000}"/>
          </ac:picMkLst>
        </pc:picChg>
        <pc:picChg chg="add del mod">
          <ac:chgData name="Pepa K.V." userId="647910178f7bdbac" providerId="LiveId" clId="{2D678BCB-5635-4A21-B0F2-47F1A66A85C1}" dt="2025-01-16T19:57:24.381" v="2255" actId="478"/>
          <ac:picMkLst>
            <pc:docMk/>
            <pc:sldMk cId="3382705360" sldId="264"/>
            <ac:picMk id="10" creationId="{45C08944-185A-0713-1213-9E627C192822}"/>
          </ac:picMkLst>
        </pc:picChg>
        <pc:picChg chg="add mod">
          <ac:chgData name="Pepa K.V." userId="647910178f7bdbac" providerId="LiveId" clId="{2D678BCB-5635-4A21-B0F2-47F1A66A85C1}" dt="2025-01-16T20:06:16.081" v="2375" actId="1076"/>
          <ac:picMkLst>
            <pc:docMk/>
            <pc:sldMk cId="3382705360" sldId="264"/>
            <ac:picMk id="14" creationId="{7FD9C533-EBF1-98C8-BD1E-E108C38941F5}"/>
          </ac:picMkLst>
        </pc:picChg>
        <pc:picChg chg="add mod">
          <ac:chgData name="Pepa K.V." userId="647910178f7bdbac" providerId="LiveId" clId="{2D678BCB-5635-4A21-B0F2-47F1A66A85C1}" dt="2025-01-16T20:07:05.776" v="2395" actId="1076"/>
          <ac:picMkLst>
            <pc:docMk/>
            <pc:sldMk cId="3382705360" sldId="264"/>
            <ac:picMk id="16" creationId="{60D35586-46DC-BDDD-615A-7C89E455FD9E}"/>
          </ac:picMkLst>
        </pc:picChg>
        <pc:picChg chg="add mod">
          <ac:chgData name="Pepa K.V." userId="647910178f7bdbac" providerId="LiveId" clId="{2D678BCB-5635-4A21-B0F2-47F1A66A85C1}" dt="2025-01-16T20:07:08.480" v="2396" actId="1076"/>
          <ac:picMkLst>
            <pc:docMk/>
            <pc:sldMk cId="3382705360" sldId="264"/>
            <ac:picMk id="18" creationId="{D852568B-361B-5843-8D62-38C555764047}"/>
          </ac:picMkLst>
        </pc:picChg>
      </pc:sldChg>
      <pc:sldChg chg="modSp mod">
        <pc:chgData name="Pepa K.V." userId="647910178f7bdbac" providerId="LiveId" clId="{2D678BCB-5635-4A21-B0F2-47F1A66A85C1}" dt="2025-01-16T20:40:16.129" v="2691" actId="20577"/>
        <pc:sldMkLst>
          <pc:docMk/>
          <pc:sldMk cId="3382705360" sldId="265"/>
        </pc:sldMkLst>
        <pc:spChg chg="mod">
          <ac:chgData name="Pepa K.V." userId="647910178f7bdbac" providerId="LiveId" clId="{2D678BCB-5635-4A21-B0F2-47F1A66A85C1}" dt="2025-01-16T20:40:16.129" v="2691" actId="20577"/>
          <ac:spMkLst>
            <pc:docMk/>
            <pc:sldMk cId="3382705360" sldId="265"/>
            <ac:spMk id="6" creationId="{00000000-0000-0000-0000-000000000000}"/>
          </ac:spMkLst>
        </pc:spChg>
      </pc:sldChg>
      <pc:sldChg chg="addSp delSp modSp mod">
        <pc:chgData name="Pepa K.V." userId="647910178f7bdbac" providerId="LiveId" clId="{2D678BCB-5635-4A21-B0F2-47F1A66A85C1}" dt="2025-01-16T19:34:33.553" v="1657" actId="20577"/>
        <pc:sldMkLst>
          <pc:docMk/>
          <pc:sldMk cId="3382705360" sldId="266"/>
        </pc:sldMkLst>
        <pc:spChg chg="mod">
          <ac:chgData name="Pepa K.V." userId="647910178f7bdbac" providerId="LiveId" clId="{2D678BCB-5635-4A21-B0F2-47F1A66A85C1}" dt="2025-01-16T19:29:25.983" v="1403" actId="20577"/>
          <ac:spMkLst>
            <pc:docMk/>
            <pc:sldMk cId="3382705360" sldId="266"/>
            <ac:spMk id="4" creationId="{00000000-0000-0000-0000-000000000000}"/>
          </ac:spMkLst>
        </pc:spChg>
        <pc:spChg chg="mod">
          <ac:chgData name="Pepa K.V." userId="647910178f7bdbac" providerId="LiveId" clId="{2D678BCB-5635-4A21-B0F2-47F1A66A85C1}" dt="2025-01-16T19:34:33.553" v="1657" actId="20577"/>
          <ac:spMkLst>
            <pc:docMk/>
            <pc:sldMk cId="3382705360" sldId="266"/>
            <ac:spMk id="6" creationId="{00000000-0000-0000-0000-000000000000}"/>
          </ac:spMkLst>
        </pc:spChg>
        <pc:spChg chg="mod">
          <ac:chgData name="Pepa K.V." userId="647910178f7bdbac" providerId="LiveId" clId="{2D678BCB-5635-4A21-B0F2-47F1A66A85C1}" dt="2025-01-16T19:32:56.777" v="1511" actId="27636"/>
          <ac:spMkLst>
            <pc:docMk/>
            <pc:sldMk cId="3382705360" sldId="266"/>
            <ac:spMk id="14" creationId="{00000000-0000-0000-0000-000000000000}"/>
          </ac:spMkLst>
        </pc:spChg>
        <pc:picChg chg="del">
          <ac:chgData name="Pepa K.V." userId="647910178f7bdbac" providerId="LiveId" clId="{2D678BCB-5635-4A21-B0F2-47F1A66A85C1}" dt="2025-01-16T19:30:34.863" v="1404" actId="478"/>
          <ac:picMkLst>
            <pc:docMk/>
            <pc:sldMk cId="3382705360" sldId="266"/>
            <ac:picMk id="2" creationId="{00000000-0000-0000-0000-000000000000}"/>
          </ac:picMkLst>
        </pc:picChg>
        <pc:picChg chg="add mod">
          <ac:chgData name="Pepa K.V." userId="647910178f7bdbac" providerId="LiveId" clId="{2D678BCB-5635-4A21-B0F2-47F1A66A85C1}" dt="2025-01-16T19:31:55.886" v="1500" actId="1076"/>
          <ac:picMkLst>
            <pc:docMk/>
            <pc:sldMk cId="3382705360" sldId="266"/>
            <ac:picMk id="5" creationId="{A2837B72-0305-0F31-0826-CE54E41FFA1C}"/>
          </ac:picMkLst>
        </pc:picChg>
      </pc:sldChg>
      <pc:sldChg chg="addSp delSp modSp mod">
        <pc:chgData name="Pepa K.V." userId="647910178f7bdbac" providerId="LiveId" clId="{2D678BCB-5635-4A21-B0F2-47F1A66A85C1}" dt="2025-01-16T20:46:05.725" v="2756" actId="5793"/>
        <pc:sldMkLst>
          <pc:docMk/>
          <pc:sldMk cId="3382705360" sldId="267"/>
        </pc:sldMkLst>
        <pc:spChg chg="add del mod">
          <ac:chgData name="Pepa K.V." userId="647910178f7bdbac" providerId="LiveId" clId="{2D678BCB-5635-4A21-B0F2-47F1A66A85C1}" dt="2025-01-16T20:42:19.111" v="2693"/>
          <ac:spMkLst>
            <pc:docMk/>
            <pc:sldMk cId="3382705360" sldId="267"/>
            <ac:spMk id="5" creationId="{F16E9234-29F6-D76C-3173-CC8FEBD3B763}"/>
          </ac:spMkLst>
        </pc:spChg>
        <pc:spChg chg="mod">
          <ac:chgData name="Pepa K.V." userId="647910178f7bdbac" providerId="LiveId" clId="{2D678BCB-5635-4A21-B0F2-47F1A66A85C1}" dt="2025-01-16T20:46:05.725" v="2756" actId="5793"/>
          <ac:spMkLst>
            <pc:docMk/>
            <pc:sldMk cId="3382705360" sldId="267"/>
            <ac:spMk id="9" creationId="{00000000-0000-0000-0000-000000000000}"/>
          </ac:spMkLst>
        </pc:spChg>
        <pc:picChg chg="del">
          <ac:chgData name="Pepa K.V." userId="647910178f7bdbac" providerId="LiveId" clId="{2D678BCB-5635-4A21-B0F2-47F1A66A85C1}" dt="2025-01-16T20:42:17.018" v="2692" actId="478"/>
          <ac:picMkLst>
            <pc:docMk/>
            <pc:sldMk cId="3382705360" sldId="267"/>
            <ac:picMk id="3" creationId="{00000000-0000-0000-0000-000000000000}"/>
          </ac:picMkLst>
        </pc:picChg>
        <pc:picChg chg="add mod">
          <ac:chgData name="Pepa K.V." userId="647910178f7bdbac" providerId="LiveId" clId="{2D678BCB-5635-4A21-B0F2-47F1A66A85C1}" dt="2025-01-16T20:42:25.289" v="2694" actId="1076"/>
          <ac:picMkLst>
            <pc:docMk/>
            <pc:sldMk cId="3382705360" sldId="267"/>
            <ac:picMk id="7" creationId="{99625DAF-A196-281A-2F23-B1F55FF7DB2E}"/>
          </ac:picMkLst>
        </pc:picChg>
      </pc:sldChg>
      <pc:sldChg chg="add del">
        <pc:chgData name="Pepa K.V." userId="647910178f7bdbac" providerId="LiveId" clId="{2D678BCB-5635-4A21-B0F2-47F1A66A85C1}" dt="2025-01-16T18:12:27.326" v="831" actId="47"/>
        <pc:sldMkLst>
          <pc:docMk/>
          <pc:sldMk cId="3382705360" sldId="269"/>
        </pc:sldMkLst>
      </pc:sldChg>
      <pc:sldChg chg="modSp mod">
        <pc:chgData name="Pepa K.V." userId="647910178f7bdbac" providerId="LiveId" clId="{2D678BCB-5635-4A21-B0F2-47F1A66A85C1}" dt="2025-01-16T21:02:42.699" v="3566" actId="20577"/>
        <pc:sldMkLst>
          <pc:docMk/>
          <pc:sldMk cId="3382705360" sldId="270"/>
        </pc:sldMkLst>
        <pc:spChg chg="mod">
          <ac:chgData name="Pepa K.V." userId="647910178f7bdbac" providerId="LiveId" clId="{2D678BCB-5635-4A21-B0F2-47F1A66A85C1}" dt="2025-01-16T21:02:42.699" v="3566" actId="20577"/>
          <ac:spMkLst>
            <pc:docMk/>
            <pc:sldMk cId="3382705360" sldId="270"/>
            <ac:spMk id="8" creationId="{00000000-0000-0000-0000-000000000000}"/>
          </ac:spMkLst>
        </pc:spChg>
      </pc:sldChg>
      <pc:sldChg chg="delSp modSp del mod">
        <pc:chgData name="Pepa K.V." userId="647910178f7bdbac" providerId="LiveId" clId="{2D678BCB-5635-4A21-B0F2-47F1A66A85C1}" dt="2025-01-16T17:41:34.058" v="21" actId="47"/>
        <pc:sldMkLst>
          <pc:docMk/>
          <pc:sldMk cId="3382705360" sldId="271"/>
        </pc:sldMkLst>
        <pc:spChg chg="mod">
          <ac:chgData name="Pepa K.V." userId="647910178f7bdbac" providerId="LiveId" clId="{2D678BCB-5635-4A21-B0F2-47F1A66A85C1}" dt="2025-01-16T17:41:20.877" v="19" actId="27636"/>
          <ac:spMkLst>
            <pc:docMk/>
            <pc:sldMk cId="3382705360" sldId="271"/>
            <ac:spMk id="3" creationId="{00000000-0000-0000-0000-000000000000}"/>
          </ac:spMkLst>
        </pc:spChg>
        <pc:spChg chg="mod">
          <ac:chgData name="Pepa K.V." userId="647910178f7bdbac" providerId="LiveId" clId="{2D678BCB-5635-4A21-B0F2-47F1A66A85C1}" dt="2025-01-16T17:41:20.878" v="20" actId="27636"/>
          <ac:spMkLst>
            <pc:docMk/>
            <pc:sldMk cId="3382705360" sldId="271"/>
            <ac:spMk id="6" creationId="{00000000-0000-0000-0000-000000000000}"/>
          </ac:spMkLst>
        </pc:spChg>
        <pc:picChg chg="del">
          <ac:chgData name="Pepa K.V." userId="647910178f7bdbac" providerId="LiveId" clId="{2D678BCB-5635-4A21-B0F2-47F1A66A85C1}" dt="2025-01-16T17:41:09.642" v="17" actId="478"/>
          <ac:picMkLst>
            <pc:docMk/>
            <pc:sldMk cId="3382705360" sldId="271"/>
            <ac:picMk id="2" creationId="{00000000-0000-0000-0000-000000000000}"/>
          </ac:picMkLst>
        </pc:picChg>
      </pc:sldChg>
      <pc:sldChg chg="addSp delSp modSp mod">
        <pc:chgData name="Pepa K.V." userId="647910178f7bdbac" providerId="LiveId" clId="{2D678BCB-5635-4A21-B0F2-47F1A66A85C1}" dt="2025-01-17T00:15:20.736" v="7370" actId="20577"/>
        <pc:sldMkLst>
          <pc:docMk/>
          <pc:sldMk cId="3382705360" sldId="273"/>
        </pc:sldMkLst>
        <pc:spChg chg="mod">
          <ac:chgData name="Pepa K.V." userId="647910178f7bdbac" providerId="LiveId" clId="{2D678BCB-5635-4A21-B0F2-47F1A66A85C1}" dt="2025-01-16T21:39:55.482" v="3689" actId="20577"/>
          <ac:spMkLst>
            <pc:docMk/>
            <pc:sldMk cId="3382705360" sldId="273"/>
            <ac:spMk id="4" creationId="{00000000-0000-0000-0000-000000000000}"/>
          </ac:spMkLst>
        </pc:spChg>
        <pc:spChg chg="add del mod">
          <ac:chgData name="Pepa K.V." userId="647910178f7bdbac" providerId="LiveId" clId="{2D678BCB-5635-4A21-B0F2-47F1A66A85C1}" dt="2025-01-16T21:38:56.102" v="3568"/>
          <ac:spMkLst>
            <pc:docMk/>
            <pc:sldMk cId="3382705360" sldId="273"/>
            <ac:spMk id="5" creationId="{798E9BE4-B7AC-B860-C888-3DE26B961923}"/>
          </ac:spMkLst>
        </pc:spChg>
        <pc:spChg chg="mod">
          <ac:chgData name="Pepa K.V." userId="647910178f7bdbac" providerId="LiveId" clId="{2D678BCB-5635-4A21-B0F2-47F1A66A85C1}" dt="2025-01-17T00:15:20.736" v="7370" actId="20577"/>
          <ac:spMkLst>
            <pc:docMk/>
            <pc:sldMk cId="3382705360" sldId="273"/>
            <ac:spMk id="6" creationId="{00000000-0000-0000-0000-000000000000}"/>
          </ac:spMkLst>
        </pc:spChg>
        <pc:picChg chg="del mod">
          <ac:chgData name="Pepa K.V." userId="647910178f7bdbac" providerId="LiveId" clId="{2D678BCB-5635-4A21-B0F2-47F1A66A85C1}" dt="2025-01-16T21:38:52.793" v="3567" actId="478"/>
          <ac:picMkLst>
            <pc:docMk/>
            <pc:sldMk cId="3382705360" sldId="273"/>
            <ac:picMk id="2" creationId="{00000000-0000-0000-0000-000000000000}"/>
          </ac:picMkLst>
        </pc:picChg>
        <pc:picChg chg="add mod">
          <ac:chgData name="Pepa K.V." userId="647910178f7bdbac" providerId="LiveId" clId="{2D678BCB-5635-4A21-B0F2-47F1A66A85C1}" dt="2025-01-16T21:39:00.799" v="3570" actId="14100"/>
          <ac:picMkLst>
            <pc:docMk/>
            <pc:sldMk cId="3382705360" sldId="273"/>
            <ac:picMk id="8" creationId="{5D115978-5038-6D98-88B6-A92C5C434F26}"/>
          </ac:picMkLst>
        </pc:picChg>
      </pc:sldChg>
      <pc:sldChg chg="del">
        <pc:chgData name="Pepa K.V." userId="647910178f7bdbac" providerId="LiveId" clId="{2D678BCB-5635-4A21-B0F2-47F1A66A85C1}" dt="2025-01-16T18:13:44.243" v="846" actId="47"/>
        <pc:sldMkLst>
          <pc:docMk/>
          <pc:sldMk cId="3382705360" sldId="274"/>
        </pc:sldMkLst>
      </pc:sldChg>
      <pc:sldChg chg="del">
        <pc:chgData name="Pepa K.V." userId="647910178f7bdbac" providerId="LiveId" clId="{2D678BCB-5635-4A21-B0F2-47F1A66A85C1}" dt="2025-01-16T18:12:41.146" v="832" actId="47"/>
        <pc:sldMkLst>
          <pc:docMk/>
          <pc:sldMk cId="3382705360" sldId="275"/>
        </pc:sldMkLst>
      </pc:sldChg>
      <pc:sldChg chg="del">
        <pc:chgData name="Pepa K.V." userId="647910178f7bdbac" providerId="LiveId" clId="{2D678BCB-5635-4A21-B0F2-47F1A66A85C1}" dt="2025-01-16T18:13:48.445" v="847" actId="47"/>
        <pc:sldMkLst>
          <pc:docMk/>
          <pc:sldMk cId="3382705360" sldId="276"/>
        </pc:sldMkLst>
      </pc:sldChg>
      <pc:sldChg chg="del">
        <pc:chgData name="Pepa K.V." userId="647910178f7bdbac" providerId="LiveId" clId="{2D678BCB-5635-4A21-B0F2-47F1A66A85C1}" dt="2025-01-16T18:13:40.757" v="845" actId="47"/>
        <pc:sldMkLst>
          <pc:docMk/>
          <pc:sldMk cId="3382705360" sldId="277"/>
        </pc:sldMkLst>
      </pc:sldChg>
      <pc:sldChg chg="addSp delSp modSp mod">
        <pc:chgData name="Pepa K.V." userId="647910178f7bdbac" providerId="LiveId" clId="{2D678BCB-5635-4A21-B0F2-47F1A66A85C1}" dt="2025-01-16T18:48:05.174" v="879" actId="1076"/>
        <pc:sldMkLst>
          <pc:docMk/>
          <pc:sldMk cId="3680872219" sldId="280"/>
        </pc:sldMkLst>
        <pc:spChg chg="mod">
          <ac:chgData name="Pepa K.V." userId="647910178f7bdbac" providerId="LiveId" clId="{2D678BCB-5635-4A21-B0F2-47F1A66A85C1}" dt="2025-01-16T17:41:44.431" v="29" actId="20577"/>
          <ac:spMkLst>
            <pc:docMk/>
            <pc:sldMk cId="3680872219" sldId="280"/>
            <ac:spMk id="4" creationId="{00000000-0000-0000-0000-000000000000}"/>
          </ac:spMkLst>
        </pc:spChg>
        <pc:spChg chg="add del mod">
          <ac:chgData name="Pepa K.V." userId="647910178f7bdbac" providerId="LiveId" clId="{2D678BCB-5635-4A21-B0F2-47F1A66A85C1}" dt="2025-01-16T18:47:59.614" v="878" actId="931"/>
          <ac:spMkLst>
            <pc:docMk/>
            <pc:sldMk cId="3680872219" sldId="280"/>
            <ac:spMk id="5" creationId="{6105A227-DC2E-D599-1C4C-F99E472E2A65}"/>
          </ac:spMkLst>
        </pc:spChg>
        <pc:spChg chg="mod">
          <ac:chgData name="Pepa K.V." userId="647910178f7bdbac" providerId="LiveId" clId="{2D678BCB-5635-4A21-B0F2-47F1A66A85C1}" dt="2025-01-16T17:43:47.728" v="52" actId="20577"/>
          <ac:spMkLst>
            <pc:docMk/>
            <pc:sldMk cId="3680872219" sldId="280"/>
            <ac:spMk id="6" creationId="{00000000-0000-0000-0000-000000000000}"/>
          </ac:spMkLst>
        </pc:spChg>
        <pc:picChg chg="del">
          <ac:chgData name="Pepa K.V." userId="647910178f7bdbac" providerId="LiveId" clId="{2D678BCB-5635-4A21-B0F2-47F1A66A85C1}" dt="2025-01-16T18:47:36.884" v="877" actId="478"/>
          <ac:picMkLst>
            <pc:docMk/>
            <pc:sldMk cId="3680872219" sldId="280"/>
            <ac:picMk id="2" creationId="{00000000-0000-0000-0000-000000000000}"/>
          </ac:picMkLst>
        </pc:picChg>
        <pc:picChg chg="add mod">
          <ac:chgData name="Pepa K.V." userId="647910178f7bdbac" providerId="LiveId" clId="{2D678BCB-5635-4A21-B0F2-47F1A66A85C1}" dt="2025-01-16T18:48:05.174" v="879" actId="1076"/>
          <ac:picMkLst>
            <pc:docMk/>
            <pc:sldMk cId="3680872219" sldId="280"/>
            <ac:picMk id="8" creationId="{F0DCBA3A-E90D-D476-0C04-91A78686812E}"/>
          </ac:picMkLst>
        </pc:picChg>
      </pc:sldChg>
      <pc:sldChg chg="modSp mod">
        <pc:chgData name="Pepa K.V." userId="647910178f7bdbac" providerId="LiveId" clId="{2D678BCB-5635-4A21-B0F2-47F1A66A85C1}" dt="2025-01-16T20:29:13.387" v="2641" actId="20577"/>
        <pc:sldMkLst>
          <pc:docMk/>
          <pc:sldMk cId="2234533085" sldId="281"/>
        </pc:sldMkLst>
        <pc:spChg chg="mod">
          <ac:chgData name="Pepa K.V." userId="647910178f7bdbac" providerId="LiveId" clId="{2D678BCB-5635-4A21-B0F2-47F1A66A85C1}" dt="2025-01-16T20:29:13.387" v="2641" actId="20577"/>
          <ac:spMkLst>
            <pc:docMk/>
            <pc:sldMk cId="2234533085" sldId="281"/>
            <ac:spMk id="6" creationId="{00000000-0000-0000-0000-000000000000}"/>
          </ac:spMkLst>
        </pc:spChg>
      </pc:sldChg>
      <pc:sldChg chg="del">
        <pc:chgData name="Pepa K.V." userId="647910178f7bdbac" providerId="LiveId" clId="{2D678BCB-5635-4A21-B0F2-47F1A66A85C1}" dt="2025-01-16T18:29:56.026" v="872" actId="47"/>
        <pc:sldMkLst>
          <pc:docMk/>
          <pc:sldMk cId="660386242" sldId="282"/>
        </pc:sldMkLst>
      </pc:sldChg>
      <pc:sldChg chg="del">
        <pc:chgData name="Pepa K.V." userId="647910178f7bdbac" providerId="LiveId" clId="{2D678BCB-5635-4A21-B0F2-47F1A66A85C1}" dt="2025-01-16T18:30:17.541" v="875" actId="47"/>
        <pc:sldMkLst>
          <pc:docMk/>
          <pc:sldMk cId="811172677" sldId="283"/>
        </pc:sldMkLst>
      </pc:sldChg>
      <pc:sldChg chg="del">
        <pc:chgData name="Pepa K.V." userId="647910178f7bdbac" providerId="LiveId" clId="{2D678BCB-5635-4A21-B0F2-47F1A66A85C1}" dt="2025-01-16T18:30:07.982" v="873" actId="47"/>
        <pc:sldMkLst>
          <pc:docMk/>
          <pc:sldMk cId="1373598349" sldId="284"/>
        </pc:sldMkLst>
      </pc:sldChg>
      <pc:sldChg chg="del">
        <pc:chgData name="Pepa K.V." userId="647910178f7bdbac" providerId="LiveId" clId="{2D678BCB-5635-4A21-B0F2-47F1A66A85C1}" dt="2025-01-16T18:30:11.551" v="874" actId="47"/>
        <pc:sldMkLst>
          <pc:docMk/>
          <pc:sldMk cId="2420878317" sldId="285"/>
        </pc:sldMkLst>
      </pc:sldChg>
      <pc:sldChg chg="del">
        <pc:chgData name="Pepa K.V." userId="647910178f7bdbac" providerId="LiveId" clId="{2D678BCB-5635-4A21-B0F2-47F1A66A85C1}" dt="2025-01-16T18:13:13.436" v="833" actId="47"/>
        <pc:sldMkLst>
          <pc:docMk/>
          <pc:sldMk cId="915982371" sldId="288"/>
        </pc:sldMkLst>
      </pc:sldChg>
      <pc:sldChg chg="del">
        <pc:chgData name="Pepa K.V." userId="647910178f7bdbac" providerId="LiveId" clId="{2D678BCB-5635-4A21-B0F2-47F1A66A85C1}" dt="2025-01-16T17:59:25.027" v="481" actId="47"/>
        <pc:sldMkLst>
          <pc:docMk/>
          <pc:sldMk cId="3353374289" sldId="289"/>
        </pc:sldMkLst>
      </pc:sldChg>
      <pc:sldChg chg="addSp delSp modSp mod">
        <pc:chgData name="Pepa K.V." userId="647910178f7bdbac" providerId="LiveId" clId="{2D678BCB-5635-4A21-B0F2-47F1A66A85C1}" dt="2025-01-16T23:29:12.023" v="6032" actId="20577"/>
        <pc:sldMkLst>
          <pc:docMk/>
          <pc:sldMk cId="630132534" sldId="290"/>
        </pc:sldMkLst>
        <pc:spChg chg="add del mod">
          <ac:chgData name="Pepa K.V." userId="647910178f7bdbac" providerId="LiveId" clId="{2D678BCB-5635-4A21-B0F2-47F1A66A85C1}" dt="2025-01-16T22:13:03.876" v="4423"/>
          <ac:spMkLst>
            <pc:docMk/>
            <pc:sldMk cId="630132534" sldId="290"/>
            <ac:spMk id="3" creationId="{AF51B34E-D0AB-A5DB-F680-02669458794F}"/>
          </ac:spMkLst>
        </pc:spChg>
        <pc:spChg chg="mod">
          <ac:chgData name="Pepa K.V." userId="647910178f7bdbac" providerId="LiveId" clId="{2D678BCB-5635-4A21-B0F2-47F1A66A85C1}" dt="2025-01-16T22:11:43.365" v="4421" actId="20577"/>
          <ac:spMkLst>
            <pc:docMk/>
            <pc:sldMk cId="630132534" sldId="290"/>
            <ac:spMk id="4" creationId="{00000000-0000-0000-0000-000000000000}"/>
          </ac:spMkLst>
        </pc:spChg>
        <pc:spChg chg="mod">
          <ac:chgData name="Pepa K.V." userId="647910178f7bdbac" providerId="LiveId" clId="{2D678BCB-5635-4A21-B0F2-47F1A66A85C1}" dt="2025-01-16T23:29:12.023" v="6032" actId="20577"/>
          <ac:spMkLst>
            <pc:docMk/>
            <pc:sldMk cId="630132534" sldId="290"/>
            <ac:spMk id="6" creationId="{00000000-0000-0000-0000-000000000000}"/>
          </ac:spMkLst>
        </pc:spChg>
        <pc:picChg chg="del mod">
          <ac:chgData name="Pepa K.V." userId="647910178f7bdbac" providerId="LiveId" clId="{2D678BCB-5635-4A21-B0F2-47F1A66A85C1}" dt="2025-01-16T22:11:44.371" v="4422" actId="478"/>
          <ac:picMkLst>
            <pc:docMk/>
            <pc:sldMk cId="630132534" sldId="290"/>
            <ac:picMk id="5" creationId="{00000000-0000-0000-0000-000000000000}"/>
          </ac:picMkLst>
        </pc:picChg>
        <pc:picChg chg="add mod">
          <ac:chgData name="Pepa K.V." userId="647910178f7bdbac" providerId="LiveId" clId="{2D678BCB-5635-4A21-B0F2-47F1A66A85C1}" dt="2025-01-16T22:13:05.931" v="4424" actId="1076"/>
          <ac:picMkLst>
            <pc:docMk/>
            <pc:sldMk cId="630132534" sldId="290"/>
            <ac:picMk id="8" creationId="{25C29546-4D61-55A1-C1CF-71FA99FD1C62}"/>
          </ac:picMkLst>
        </pc:picChg>
      </pc:sldChg>
      <pc:sldChg chg="addSp delSp modSp mod">
        <pc:chgData name="Pepa K.V." userId="647910178f7bdbac" providerId="LiveId" clId="{2D678BCB-5635-4A21-B0F2-47F1A66A85C1}" dt="2025-01-17T00:16:29.291" v="7390" actId="20577"/>
        <pc:sldMkLst>
          <pc:docMk/>
          <pc:sldMk cId="3939283114" sldId="291"/>
        </pc:sldMkLst>
        <pc:spChg chg="add del mod">
          <ac:chgData name="Pepa K.V." userId="647910178f7bdbac" providerId="LiveId" clId="{2D678BCB-5635-4A21-B0F2-47F1A66A85C1}" dt="2025-01-16T23:25:23.971" v="5764"/>
          <ac:spMkLst>
            <pc:docMk/>
            <pc:sldMk cId="3939283114" sldId="291"/>
            <ac:spMk id="3" creationId="{317447E1-E710-EC75-9835-441F59341799}"/>
          </ac:spMkLst>
        </pc:spChg>
        <pc:spChg chg="mod">
          <ac:chgData name="Pepa K.V." userId="647910178f7bdbac" providerId="LiveId" clId="{2D678BCB-5635-4A21-B0F2-47F1A66A85C1}" dt="2025-01-16T23:26:46.131" v="5855" actId="20577"/>
          <ac:spMkLst>
            <pc:docMk/>
            <pc:sldMk cId="3939283114" sldId="291"/>
            <ac:spMk id="4" creationId="{BC6FB0ED-762C-088F-5E64-1581CD3E6E43}"/>
          </ac:spMkLst>
        </pc:spChg>
        <pc:spChg chg="mod">
          <ac:chgData name="Pepa K.V." userId="647910178f7bdbac" providerId="LiveId" clId="{2D678BCB-5635-4A21-B0F2-47F1A66A85C1}" dt="2025-01-17T00:16:29.291" v="7390" actId="20577"/>
          <ac:spMkLst>
            <pc:docMk/>
            <pc:sldMk cId="3939283114" sldId="291"/>
            <ac:spMk id="6" creationId="{6E3A464A-8D1E-4CD2-31D4-B7A1B37D28B3}"/>
          </ac:spMkLst>
        </pc:spChg>
        <pc:picChg chg="add mod">
          <ac:chgData name="Pepa K.V." userId="647910178f7bdbac" providerId="LiveId" clId="{2D678BCB-5635-4A21-B0F2-47F1A66A85C1}" dt="2025-01-16T23:25:26.171" v="5765" actId="1076"/>
          <ac:picMkLst>
            <pc:docMk/>
            <pc:sldMk cId="3939283114" sldId="291"/>
            <ac:picMk id="7" creationId="{D8E87FEE-DA78-C4C7-4747-D1D1374FAC1E}"/>
          </ac:picMkLst>
        </pc:picChg>
        <pc:picChg chg="del">
          <ac:chgData name="Pepa K.V." userId="647910178f7bdbac" providerId="LiveId" clId="{2D678BCB-5635-4A21-B0F2-47F1A66A85C1}" dt="2025-01-16T23:25:21.991" v="5763" actId="478"/>
          <ac:picMkLst>
            <pc:docMk/>
            <pc:sldMk cId="3939283114" sldId="291"/>
            <ac:picMk id="8" creationId="{9963FEA4-E409-40EA-A1EA-45DBE8CEB434}"/>
          </ac:picMkLst>
        </pc:picChg>
      </pc:sldChg>
      <pc:sldChg chg="addSp delSp modSp mod">
        <pc:chgData name="Pepa K.V." userId="647910178f7bdbac" providerId="LiveId" clId="{2D678BCB-5635-4A21-B0F2-47F1A66A85C1}" dt="2025-01-17T00:15:27.605" v="7372" actId="20577"/>
        <pc:sldMkLst>
          <pc:docMk/>
          <pc:sldMk cId="1565973413" sldId="292"/>
        </pc:sldMkLst>
        <pc:spChg chg="add del mod">
          <ac:chgData name="Pepa K.V." userId="647910178f7bdbac" providerId="LiveId" clId="{2D678BCB-5635-4A21-B0F2-47F1A66A85C1}" dt="2025-01-16T22:53:13.934" v="5237"/>
          <ac:spMkLst>
            <pc:docMk/>
            <pc:sldMk cId="1565973413" sldId="292"/>
            <ac:spMk id="3" creationId="{8BE3E75E-6D76-3D49-8BDA-8ED4A4D81F08}"/>
          </ac:spMkLst>
        </pc:spChg>
        <pc:spChg chg="mod">
          <ac:chgData name="Pepa K.V." userId="647910178f7bdbac" providerId="LiveId" clId="{2D678BCB-5635-4A21-B0F2-47F1A66A85C1}" dt="2025-01-16T22:54:06.909" v="5333" actId="20577"/>
          <ac:spMkLst>
            <pc:docMk/>
            <pc:sldMk cId="1565973413" sldId="292"/>
            <ac:spMk id="4" creationId="{48EDA36A-214A-0450-2F09-389583F99695}"/>
          </ac:spMkLst>
        </pc:spChg>
        <pc:spChg chg="mod">
          <ac:chgData name="Pepa K.V." userId="647910178f7bdbac" providerId="LiveId" clId="{2D678BCB-5635-4A21-B0F2-47F1A66A85C1}" dt="2025-01-17T00:15:27.605" v="7372" actId="20577"/>
          <ac:spMkLst>
            <pc:docMk/>
            <pc:sldMk cId="1565973413" sldId="292"/>
            <ac:spMk id="6" creationId="{337C4F99-DE8F-17B4-5473-ABE37B0F45BB}"/>
          </ac:spMkLst>
        </pc:spChg>
        <pc:picChg chg="add mod">
          <ac:chgData name="Pepa K.V." userId="647910178f7bdbac" providerId="LiveId" clId="{2D678BCB-5635-4A21-B0F2-47F1A66A85C1}" dt="2025-01-16T22:53:15.992" v="5238" actId="1076"/>
          <ac:picMkLst>
            <pc:docMk/>
            <pc:sldMk cId="1565973413" sldId="292"/>
            <ac:picMk id="7" creationId="{8450E088-6097-D195-460D-38C80D5846A4}"/>
          </ac:picMkLst>
        </pc:picChg>
        <pc:picChg chg="del">
          <ac:chgData name="Pepa K.V." userId="647910178f7bdbac" providerId="LiveId" clId="{2D678BCB-5635-4A21-B0F2-47F1A66A85C1}" dt="2025-01-16T22:53:12.193" v="5236" actId="478"/>
          <ac:picMkLst>
            <pc:docMk/>
            <pc:sldMk cId="1565973413" sldId="292"/>
            <ac:picMk id="8" creationId="{6E264EDC-83F2-F52D-E557-D56EC5CFB756}"/>
          </ac:picMkLst>
        </pc:picChg>
      </pc:sldChg>
      <pc:sldChg chg="addSp delSp modSp mod">
        <pc:chgData name="Pepa K.V." userId="647910178f7bdbac" providerId="LiveId" clId="{2D678BCB-5635-4A21-B0F2-47F1A66A85C1}" dt="2025-01-17T00:41:34.345" v="8150" actId="20577"/>
        <pc:sldMkLst>
          <pc:docMk/>
          <pc:sldMk cId="3311473081" sldId="293"/>
        </pc:sldMkLst>
        <pc:spChg chg="add del mod">
          <ac:chgData name="Pepa K.V." userId="647910178f7bdbac" providerId="LiveId" clId="{2D678BCB-5635-4A21-B0F2-47F1A66A85C1}" dt="2025-01-17T00:12:57.345" v="7302"/>
          <ac:spMkLst>
            <pc:docMk/>
            <pc:sldMk cId="3311473081" sldId="293"/>
            <ac:spMk id="3" creationId="{333D78B5-9C56-134D-5A2F-57656BE6911E}"/>
          </ac:spMkLst>
        </pc:spChg>
        <pc:spChg chg="mod">
          <ac:chgData name="Pepa K.V." userId="647910178f7bdbac" providerId="LiveId" clId="{2D678BCB-5635-4A21-B0F2-47F1A66A85C1}" dt="2025-01-17T00:21:08.084" v="7586" actId="20577"/>
          <ac:spMkLst>
            <pc:docMk/>
            <pc:sldMk cId="3311473081" sldId="293"/>
            <ac:spMk id="4" creationId="{F484530F-2AD0-F251-C0D7-752932DF1AE5}"/>
          </ac:spMkLst>
        </pc:spChg>
        <pc:spChg chg="mod">
          <ac:chgData name="Pepa K.V." userId="647910178f7bdbac" providerId="LiveId" clId="{2D678BCB-5635-4A21-B0F2-47F1A66A85C1}" dt="2025-01-17T00:41:34.345" v="8150" actId="20577"/>
          <ac:spMkLst>
            <pc:docMk/>
            <pc:sldMk cId="3311473081" sldId="293"/>
            <ac:spMk id="6" creationId="{1A35105C-12FA-AFC5-549B-3B70F21DEC3F}"/>
          </ac:spMkLst>
        </pc:spChg>
        <pc:spChg chg="add del mod">
          <ac:chgData name="Pepa K.V." userId="647910178f7bdbac" providerId="LiveId" clId="{2D678BCB-5635-4A21-B0F2-47F1A66A85C1}" dt="2025-01-17T00:22:12.202" v="7587"/>
          <ac:spMkLst>
            <pc:docMk/>
            <pc:sldMk cId="3311473081" sldId="293"/>
            <ac:spMk id="10" creationId="{C5F2BCAB-5ED3-EE35-708E-6ABCBC66AB21}"/>
          </ac:spMkLst>
        </pc:spChg>
        <pc:picChg chg="del">
          <ac:chgData name="Pepa K.V." userId="647910178f7bdbac" providerId="LiveId" clId="{2D678BCB-5635-4A21-B0F2-47F1A66A85C1}" dt="2025-01-17T00:12:55.183" v="7301" actId="478"/>
          <ac:picMkLst>
            <pc:docMk/>
            <pc:sldMk cId="3311473081" sldId="293"/>
            <ac:picMk id="7" creationId="{989AF164-E99F-14D8-8FDC-5C3A6B050EBE}"/>
          </ac:picMkLst>
        </pc:picChg>
        <pc:picChg chg="add del mod">
          <ac:chgData name="Pepa K.V." userId="647910178f7bdbac" providerId="LiveId" clId="{2D678BCB-5635-4A21-B0F2-47F1A66A85C1}" dt="2025-01-17T00:20:47.765" v="7546" actId="478"/>
          <ac:picMkLst>
            <pc:docMk/>
            <pc:sldMk cId="3311473081" sldId="293"/>
            <ac:picMk id="8" creationId="{B376350E-B27F-C280-CF3A-3784CDFFF1A7}"/>
          </ac:picMkLst>
        </pc:picChg>
        <pc:picChg chg="add mod">
          <ac:chgData name="Pepa K.V." userId="647910178f7bdbac" providerId="LiveId" clId="{2D678BCB-5635-4A21-B0F2-47F1A66A85C1}" dt="2025-01-17T00:22:14.228" v="7588" actId="1076"/>
          <ac:picMkLst>
            <pc:docMk/>
            <pc:sldMk cId="3311473081" sldId="293"/>
            <ac:picMk id="12" creationId="{F46C808C-B578-D930-9ADC-49BB9FF6B7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5A3A-E8B2-46BE-83F1-2D50AD48AFB8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0A330-375E-4946-B487-100E25ECEF6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0A330-375E-4946-B487-100E25ECEF62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124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08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848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05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061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56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629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45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75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04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446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445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20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0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90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609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E36A-613B-4E2C-836E-12E436C39355}" type="datetimeFigureOut">
              <a:rPr lang="bg-BG" smtClean="0"/>
              <a:pPr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9562-0954-4BD6-80E6-43262329BF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95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279578" y="2174876"/>
            <a:ext cx="7704855" cy="3630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b="1" dirty="0">
                <a:latin typeface="+mj-lt"/>
                <a:cs typeface="Times New Roman" panose="02020603050405020304" pitchFamily="18" charset="0"/>
              </a:rPr>
              <a:t>ПРЕДСТАВЯНЕ И АНАЛИЗ 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  <a:cs typeface="Times New Roman" panose="02020603050405020304" pitchFamily="18" charset="0"/>
              </a:rPr>
              <a:t>НА УЧЕБНОТО ПОМАГАЛО 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  <a:cs typeface="Times New Roman" panose="02020603050405020304" pitchFamily="18" charset="0"/>
              </a:rPr>
              <a:t>ЗА ЧЕТВЪРТА ВЪЗРАСТОВА ГРУПА 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  <a:cs typeface="Times New Roman" panose="02020603050405020304" pitchFamily="18" charset="0"/>
              </a:rPr>
              <a:t>ПО БЪЛГАРСКИ ЕЗИК  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  <a:cs typeface="Times New Roman" panose="02020603050405020304" pitchFamily="18" charset="0"/>
              </a:rPr>
              <a:t>ЗА ДЕЦА С ДРУГ СЕМЕЕН ЕЗИК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</a:rPr>
              <a:t>доц. д-р Пенка Вълчева</a:t>
            </a:r>
          </a:p>
          <a:p>
            <a:pPr marL="0" indent="0" algn="ctr">
              <a:buNone/>
            </a:pPr>
            <a:r>
              <a:rPr lang="bg-BG" sz="2800" b="1" dirty="0">
                <a:latin typeface="+mj-lt"/>
              </a:rPr>
              <a:t>Университет „Проф. д-р Асен Златаров“</a:t>
            </a:r>
          </a:p>
        </p:txBody>
      </p:sp>
    </p:spTree>
    <p:extLst>
      <p:ext uri="{BB962C8B-B14F-4D97-AF65-F5344CB8AC3E}">
        <p14:creationId xmlns:p14="http://schemas.microsoft.com/office/powerpoint/2010/main" val="44023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>
          <a:xfrm>
            <a:off x="1271464" y="1772816"/>
            <a:ext cx="9433048" cy="4353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/>
              <a:t>В методическите насоки за четвърта група са предложени:</a:t>
            </a:r>
          </a:p>
          <a:p>
            <a:r>
              <a:rPr lang="bg-BG" dirty="0"/>
              <a:t>идеи за въвеждане на децата в темата на педагогическата ситуация и за реализирането на образователните </a:t>
            </a:r>
            <a:r>
              <a:rPr lang="bg-BG" dirty="0">
                <a:cs typeface="Calibri" panose="020F0502020204030204" pitchFamily="34" charset="0"/>
              </a:rPr>
              <a:t>ѝ цели;</a:t>
            </a:r>
            <a:endParaRPr lang="bg-BG" dirty="0"/>
          </a:p>
          <a:p>
            <a:r>
              <a:rPr lang="bg-BG" dirty="0"/>
              <a:t>примерни въпроси за анализ на литературно произведение;</a:t>
            </a:r>
          </a:p>
          <a:p>
            <a:r>
              <a:rPr lang="bg-BG" dirty="0"/>
              <a:t>дидактични игри за семантизиране на детския речник и развитие на граматически правилна реч;</a:t>
            </a:r>
          </a:p>
          <a:p>
            <a:r>
              <a:rPr lang="bg-BG" dirty="0"/>
              <a:t>идеи за артикулационна и дихателна гимнастика;</a:t>
            </a:r>
          </a:p>
          <a:p>
            <a:r>
              <a:rPr lang="bg-BG" dirty="0"/>
              <a:t>дидактични игри за определяне на мястото на звука в думата; </a:t>
            </a:r>
          </a:p>
          <a:p>
            <a:r>
              <a:rPr lang="bg-BG" dirty="0"/>
              <a:t>игри за разпознаване на графичните знаци на звуковете.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C035D-136C-6CF6-DEB8-86039CA9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48EDA36A-214A-0450-2F09-389583F9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1296144"/>
          </a:xfrm>
        </p:spPr>
        <p:txBody>
          <a:bodyPr>
            <a:normAutofit/>
          </a:bodyPr>
          <a:lstStyle/>
          <a:p>
            <a:r>
              <a:rPr lang="bg-BG" sz="2800" b="1" dirty="0"/>
              <a:t>СЕДМИЧНА ТЕМА „В природния НИ кът“</a:t>
            </a:r>
            <a:br>
              <a:rPr lang="bg-BG" sz="2800" b="1" dirty="0"/>
            </a:br>
            <a:r>
              <a:rPr lang="bg-BG" sz="2800" b="1" dirty="0"/>
              <a:t>9/1 „в зоологическата градина“</a:t>
            </a:r>
            <a:br>
              <a:rPr lang="bg-BG" sz="2800" b="1" dirty="0"/>
            </a:br>
            <a:r>
              <a:rPr lang="bg-BG" sz="2800" b="1" dirty="0"/>
              <a:t> 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337C4F99-DE8F-17B4-5473-ABE37B0F4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424" y="1988840"/>
            <a:ext cx="5469278" cy="46464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bg-BG" sz="1400" dirty="0"/>
              <a:t> Образователните цели са според степента на владеене на българския език от детето по ядрата „Възприемане на литературно произведение“, „Свързана реч“, „Речник“, „Звукова култура“, „Пресъздаване на литературно произведение“ –  книга за учителя (стр. 34).</a:t>
            </a:r>
          </a:p>
          <a:p>
            <a:pPr marL="0" indent="0">
              <a:lnSpc>
                <a:spcPct val="100000"/>
              </a:lnSpc>
            </a:pPr>
            <a:r>
              <a:rPr lang="bg-BG" sz="1400" dirty="0"/>
              <a:t> Методически насоки – гатанки за въвеждане на децата в темата, представяне на текста на стихотворението „В зоологическата градина“ от Иванка </a:t>
            </a:r>
            <a:r>
              <a:rPr lang="bg-BG" sz="1400" dirty="0" err="1"/>
              <a:t>Морарова</a:t>
            </a:r>
            <a:r>
              <a:rPr lang="bg-BG" sz="1400" dirty="0"/>
              <a:t>, речникова работа, повторен прочит, беседа по съдържанието на текста, подборно четене; сричков анализ на думи, самостоятелна работа в помагалото; предложение за работа в цялостния режим на детската градина (дидактични игри „Само „да“ и „не“) и партньорство с родителите (заучаване на стихотворението и у дома).</a:t>
            </a:r>
          </a:p>
          <a:p>
            <a:pPr marL="0" indent="0">
              <a:lnSpc>
                <a:spcPct val="100000"/>
              </a:lnSpc>
            </a:pPr>
            <a:r>
              <a:rPr lang="bg-BG" sz="1400" dirty="0"/>
              <a:t> Илюстрации по темата – учебно помагало за четвърта група (стр. 12).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8450E088-6097-D195-460D-38C80D584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78" y="2275983"/>
            <a:ext cx="3206296" cy="4320000"/>
          </a:xfrm>
        </p:spPr>
      </p:pic>
    </p:spTree>
    <p:extLst>
      <p:ext uri="{BB962C8B-B14F-4D97-AF65-F5344CB8AC3E}">
        <p14:creationId xmlns:p14="http://schemas.microsoft.com/office/powerpoint/2010/main" val="156597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СЕДМИЧНА ТЕМА „грижи за животните през зимата“</a:t>
            </a:r>
            <a:br>
              <a:rPr lang="bg-BG" sz="2800" b="1" dirty="0"/>
            </a:br>
            <a:r>
              <a:rPr lang="bg-BG" sz="2800" b="1" dirty="0"/>
              <a:t>11/1 „животните през зимата“</a:t>
            </a:r>
            <a:br>
              <a:rPr lang="bg-BG" sz="2800" b="1" dirty="0"/>
            </a:br>
            <a:r>
              <a:rPr lang="bg-BG" sz="2800" b="1" dirty="0"/>
              <a:t> 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343472" y="2204864"/>
            <a:ext cx="4968552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bg-BG" sz="1400" dirty="0"/>
              <a:t> Образователните цели са според степента на владеене на българския език от детето по ядрата „Възприемане на литературно произведение“, „Свързана реч“ –  книга за учителя (стр. 40).</a:t>
            </a:r>
          </a:p>
          <a:p>
            <a:pPr marL="0" indent="0">
              <a:lnSpc>
                <a:spcPct val="100000"/>
              </a:lnSpc>
            </a:pPr>
            <a:r>
              <a:rPr lang="bg-BG" sz="1400" dirty="0"/>
              <a:t> Методически насоки – въвеждане на децата в темата, уводна беседа, представяне на текста на приказката „Двете катерички“ от Елин Пелин, речникова работа, повторен прочит, беседа по съдържанието на текста, самостоятелна работа в помагалото;</a:t>
            </a:r>
          </a:p>
          <a:p>
            <a:pPr marL="0" indent="0">
              <a:lnSpc>
                <a:spcPct val="100000"/>
              </a:lnSpc>
            </a:pPr>
            <a:r>
              <a:rPr lang="bg-BG" sz="1400" dirty="0"/>
              <a:t> предложение за работа в цялостния режим на детската градина (дидактични игри „Яде се – не се яде“, „Разказваме истории“) и партньорство с родителите (оригами на животни).</a:t>
            </a:r>
          </a:p>
          <a:p>
            <a:pPr marL="0" indent="0">
              <a:lnSpc>
                <a:spcPct val="100000"/>
              </a:lnSpc>
            </a:pPr>
            <a:r>
              <a:rPr lang="bg-BG" sz="1400" dirty="0"/>
              <a:t> Илюстрации по темата – учебно помагало за четвърта група (стр. 14).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5D115978-5038-6D98-88B6-A92C5C434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57" y="2349360"/>
            <a:ext cx="3370245" cy="4320000"/>
          </a:xfrm>
        </p:spPr>
      </p:pic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1296144"/>
          </a:xfrm>
        </p:spPr>
        <p:txBody>
          <a:bodyPr>
            <a:normAutofit/>
          </a:bodyPr>
          <a:lstStyle/>
          <a:p>
            <a:r>
              <a:rPr lang="bg-BG" sz="2800" b="1" dirty="0"/>
              <a:t>СЕДМИЧНА ТЕМА „Имаме приятели“</a:t>
            </a:r>
            <a:br>
              <a:rPr lang="bg-BG" sz="2800" b="1" dirty="0"/>
            </a:br>
            <a:r>
              <a:rPr lang="bg-BG" sz="2800" b="1" dirty="0"/>
              <a:t>12/2 „бели, весели снежинки“</a:t>
            </a:r>
            <a:br>
              <a:rPr lang="bg-BG" sz="2800" b="1" dirty="0"/>
            </a:br>
            <a:r>
              <a:rPr lang="bg-BG" sz="2800" b="1" dirty="0"/>
              <a:t> 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911424" y="2132856"/>
            <a:ext cx="5904656" cy="443039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bg-BG" dirty="0"/>
              <a:t> Образователните цели са според степента на владеене на българския език от детето по ядрата „Възприемане на литературно произведение“, „Пресъздаване на литературно произведение“, „Речник“, „Свързана реч“ – книга за учителя (стр. 42).</a:t>
            </a:r>
          </a:p>
          <a:p>
            <a:pPr marL="0" indent="0">
              <a:lnSpc>
                <a:spcPct val="120000"/>
              </a:lnSpc>
            </a:pPr>
            <a:r>
              <a:rPr lang="bg-BG" dirty="0"/>
              <a:t> Методически насоки – песен за въвеждане на децата в темата, уводна беседа</a:t>
            </a:r>
            <a:r>
              <a:rPr lang="bg-BG" dirty="0">
                <a:cs typeface="Calibri" panose="020F0502020204030204" pitchFamily="34" charset="0"/>
              </a:rPr>
              <a:t>, представяне на текста на стихотворението „Снежинки“ от Петя Дубарова, речникова работа, повторен прочит, беседа по текста на произведението, подборно четене, устно-словесно рисуване;</a:t>
            </a:r>
            <a:r>
              <a:rPr lang="bg-BG" dirty="0"/>
              <a:t> предложение за работа в цялостния режим на детската градина (дидактични игри „Хубаво – лошо“, „Отгатни за какво си мисля“) и партньорство с родителите (заучаване на стихотворението у дома).</a:t>
            </a:r>
          </a:p>
          <a:p>
            <a:pPr marL="0" indent="0">
              <a:lnSpc>
                <a:spcPct val="120000"/>
              </a:lnSpc>
            </a:pPr>
            <a:r>
              <a:rPr lang="bg-BG" dirty="0"/>
              <a:t> Илюстрации по темата – учебно помагало за четвърта група (стр. 15).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25C29546-4D61-55A1-C1CF-71FA99FD1C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9" y="2111859"/>
            <a:ext cx="3072510" cy="4320000"/>
          </a:xfrm>
        </p:spPr>
      </p:pic>
    </p:spTree>
    <p:extLst>
      <p:ext uri="{BB962C8B-B14F-4D97-AF65-F5344CB8AC3E}">
        <p14:creationId xmlns:p14="http://schemas.microsoft.com/office/powerpoint/2010/main" val="63013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20BC-F684-913D-D7B8-DFF054CF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F484530F-2AD0-F251-C0D7-752932DF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СЕДМИЧНА ТЕМА „В града или на село“</a:t>
            </a:r>
            <a:br>
              <a:rPr lang="bg-BG" sz="2800" b="1" dirty="0"/>
            </a:br>
            <a:r>
              <a:rPr lang="bg-BG" sz="2800" b="1" dirty="0"/>
              <a:t>17/2 „играем с думи“</a:t>
            </a:r>
            <a:br>
              <a:rPr lang="bg-BG" sz="2800" b="1" dirty="0"/>
            </a:br>
            <a:r>
              <a:rPr lang="bg-BG" sz="2800" b="1" dirty="0"/>
              <a:t> 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A35105C-12FA-AFC5-549B-3B70F21D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7265" y="2348880"/>
            <a:ext cx="5428815" cy="4103975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bg-BG" dirty="0"/>
              <a:t> Образователните цели са според степента на владеене на българския език от детето по ядрата „Речник“, „Звукова култура“ – книга за учителя (стр. 58).</a:t>
            </a:r>
          </a:p>
          <a:p>
            <a:pPr marL="0" indent="0"/>
            <a:r>
              <a:rPr lang="bg-BG" dirty="0"/>
              <a:t> Методически насоки – въвеждане на децата в темата с илюстрациите в помагалото, дидактична игра „Живи думи“ за моделиране на думите </a:t>
            </a:r>
            <a:r>
              <a:rPr lang="bg-BG" i="1" dirty="0"/>
              <a:t>кол</a:t>
            </a:r>
            <a:r>
              <a:rPr lang="bg-BG" dirty="0"/>
              <a:t>, </a:t>
            </a:r>
            <a:r>
              <a:rPr lang="bg-BG" i="1" dirty="0"/>
              <a:t>кола</a:t>
            </a:r>
            <a:r>
              <a:rPr lang="bg-BG" dirty="0"/>
              <a:t>, </a:t>
            </a:r>
            <a:r>
              <a:rPr lang="bg-BG" i="1" dirty="0"/>
              <a:t>колан</a:t>
            </a:r>
            <a:r>
              <a:rPr lang="bg-BG" dirty="0"/>
              <a:t>, дидактична игра „Звуково лото“ – децата довършват верижката в помагалото и продължават играта сами, дидактична игра „Гореща топка“/„Бързо в кръг“.</a:t>
            </a:r>
            <a:endParaRPr lang="bg-BG" dirty="0">
              <a:cs typeface="Calibri" panose="020F0502020204030204" pitchFamily="34" charset="0"/>
            </a:endParaRPr>
          </a:p>
          <a:p>
            <a:pPr marL="0" indent="0"/>
            <a:r>
              <a:rPr lang="bg-BG" dirty="0"/>
              <a:t> предложение за работа в цялостния режим на детската градина (дидактична игра „Полицай, изгубих си детето“) и партньорство с родителите (родители и близки на децата могат да разкажат за своите професии).</a:t>
            </a:r>
          </a:p>
          <a:p>
            <a:pPr marL="0" indent="0"/>
            <a:r>
              <a:rPr lang="bg-BG" dirty="0"/>
              <a:t> Илюстрации по темата – учебно помагало за четвърта група (стр. 21).</a:t>
            </a:r>
          </a:p>
        </p:txBody>
      </p:sp>
      <p:pic>
        <p:nvPicPr>
          <p:cNvPr id="12" name="Контейнер за съдържание 11">
            <a:extLst>
              <a:ext uri="{FF2B5EF4-FFF2-40B4-BE49-F238E27FC236}">
                <a16:creationId xmlns:a16="http://schemas.microsoft.com/office/drawing/2014/main" id="{F46C808C-B578-D930-9ADC-49BB9FF6B7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132856"/>
            <a:ext cx="3196567" cy="4320000"/>
          </a:xfrm>
        </p:spPr>
      </p:pic>
    </p:spTree>
    <p:extLst>
      <p:ext uri="{BB962C8B-B14F-4D97-AF65-F5344CB8AC3E}">
        <p14:creationId xmlns:p14="http://schemas.microsoft.com/office/powerpoint/2010/main" val="331147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3E5A-1EDB-09F3-5AA4-491A5EBB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BC6FB0ED-762C-088F-5E64-1581CD3E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80728"/>
            <a:ext cx="8229600" cy="1296144"/>
          </a:xfrm>
        </p:spPr>
        <p:txBody>
          <a:bodyPr>
            <a:normAutofit/>
          </a:bodyPr>
          <a:lstStyle/>
          <a:p>
            <a:r>
              <a:rPr lang="bg-BG" sz="2800" b="1" dirty="0"/>
              <a:t>СЕДМИЧНА ТЕМА „всичко се събужда“</a:t>
            </a:r>
            <a:br>
              <a:rPr lang="bg-BG" sz="2800" b="1" dirty="0"/>
            </a:br>
            <a:r>
              <a:rPr lang="bg-BG" sz="2800" b="1" dirty="0"/>
              <a:t>26/2 „играем със звукове и букви“</a:t>
            </a:r>
            <a:br>
              <a:rPr lang="bg-BG" sz="2800" b="1" dirty="0"/>
            </a:br>
            <a:r>
              <a:rPr lang="bg-BG" sz="2800" b="1" dirty="0"/>
              <a:t> 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E3A464A-8D1E-4CD2-31D4-B7A1B37D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988841"/>
            <a:ext cx="5760640" cy="43199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bg-BG" sz="2900" dirty="0"/>
              <a:t> Образователните цели са според степента на владеене на българския език от детето по ядрата „Речник“, „Звукова култура“, „Граматически правилна реч“ – книга за учителя (стр. 85).</a:t>
            </a:r>
          </a:p>
          <a:p>
            <a:pPr marL="0" indent="0">
              <a:lnSpc>
                <a:spcPct val="120000"/>
              </a:lnSpc>
            </a:pPr>
            <a:r>
              <a:rPr lang="bg-BG" sz="2900" dirty="0"/>
              <a:t> Методически насоки – артикулационна гимнастика и скороговорки за въвеждане на децата в темата, изолирано произношение на звука,  работа по упражненията в помагалото – фонемен анализ на думи, започващи с търсените звукове,  представяне на буквата на всеки звук, откриване на буквата в лабиринт, оцветяване на букви, дидактична игра „Ловци на звукове“, определяне на позицията на звуковете в думи и отбелязването им в звукови модели, въвеждане на родово понятие „цветя“ чрез механизма на сумацията; съставяне на изречения по сюжетна картина и графични схеми.</a:t>
            </a:r>
          </a:p>
          <a:p>
            <a:pPr marL="0" indent="0">
              <a:lnSpc>
                <a:spcPct val="120000"/>
              </a:lnSpc>
            </a:pPr>
            <a:r>
              <a:rPr lang="bg-BG" sz="2900" dirty="0">
                <a:cs typeface="Calibri" panose="020F0502020204030204" pitchFamily="34" charset="0"/>
              </a:rPr>
              <a:t> </a:t>
            </a:r>
            <a:r>
              <a:rPr lang="bg-BG" sz="2900" dirty="0"/>
              <a:t>предложение за работа в цялостния режим на детската градина (дидактични игри „Постави думата в нейната къща“, „Поправи думите“, „Кажи професията“) и партньорство с родителите (засаждане на цветя).</a:t>
            </a:r>
          </a:p>
          <a:p>
            <a:pPr marL="0" indent="0">
              <a:lnSpc>
                <a:spcPct val="120000"/>
              </a:lnSpc>
            </a:pPr>
            <a:r>
              <a:rPr lang="bg-BG" sz="2900" dirty="0"/>
              <a:t> Илюстрации по темата – учебно помагало за четвърта група (стр. 15).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D8E87FEE-DA78-C4C7-4747-D1D1374FA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75" y="1988840"/>
            <a:ext cx="3207977" cy="4320000"/>
          </a:xfrm>
        </p:spPr>
      </p:pic>
    </p:spTree>
    <p:extLst>
      <p:ext uri="{BB962C8B-B14F-4D97-AF65-F5344CB8AC3E}">
        <p14:creationId xmlns:p14="http://schemas.microsoft.com/office/powerpoint/2010/main" val="393928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3667076" y="4786323"/>
            <a:ext cx="6643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43007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72748-EBE5-FF44-BCA3-048DE0BC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34" y="1484785"/>
            <a:ext cx="3263759" cy="4399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243C4-3C69-1758-E9CB-79CC4BC3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9" y="1484785"/>
            <a:ext cx="3144625" cy="44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207568" y="980728"/>
            <a:ext cx="8003232" cy="1080120"/>
          </a:xfrm>
        </p:spPr>
        <p:txBody>
          <a:bodyPr>
            <a:normAutofit/>
          </a:bodyPr>
          <a:lstStyle/>
          <a:p>
            <a:r>
              <a:rPr lang="bg-BG" sz="2800" b="1" dirty="0"/>
              <a:t>ГРАФИЧНО ОФОРМЛЕНИЕ НА </a:t>
            </a:r>
            <a:r>
              <a:rPr lang="bg-BG" sz="2800" b="1" dirty="0" err="1"/>
              <a:t>ПОМАГАЛаТа</a:t>
            </a:r>
            <a:endParaRPr lang="bg-BG" sz="28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271464" y="2276873"/>
            <a:ext cx="5400600" cy="384929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Наименование на седмичната тема</a:t>
            </a:r>
          </a:p>
          <a:p>
            <a:r>
              <a:rPr lang="bg-BG" dirty="0"/>
              <a:t>Наименование на педагогическата ситуация</a:t>
            </a:r>
          </a:p>
          <a:p>
            <a:r>
              <a:rPr lang="bg-BG" dirty="0"/>
              <a:t>Номер на седмицата и на педагогическата ситуация</a:t>
            </a:r>
          </a:p>
          <a:p>
            <a:r>
              <a:rPr lang="bg-BG" dirty="0"/>
              <a:t>Номер на страницата</a:t>
            </a:r>
          </a:p>
          <a:p>
            <a:r>
              <a:rPr lang="bg-BG" dirty="0"/>
              <a:t>Ива и Асен – образи на деца, присъстващи в някои от илюстрациите, както и като герои в голяма част от предложените педагогически ситуации</a:t>
            </a:r>
          </a:p>
          <a:p>
            <a:pPr marL="0" indent="0" algn="just"/>
            <a:endParaRPr lang="bg-BG" dirty="0"/>
          </a:p>
          <a:p>
            <a:pPr marL="0" indent="0" algn="just"/>
            <a:endParaRPr lang="bg-BG" dirty="0"/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F0DCBA3A-E90D-D476-0C04-91A786868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806164"/>
            <a:ext cx="3237090" cy="4320000"/>
          </a:xfrm>
        </p:spPr>
      </p:pic>
    </p:spTree>
    <p:extLst>
      <p:ext uri="{BB962C8B-B14F-4D97-AF65-F5344CB8AC3E}">
        <p14:creationId xmlns:p14="http://schemas.microsoft.com/office/powerpoint/2010/main" val="368087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165786"/>
            <a:ext cx="8229600" cy="1183094"/>
          </a:xfrm>
        </p:spPr>
        <p:txBody>
          <a:bodyPr>
            <a:normAutofit/>
          </a:bodyPr>
          <a:lstStyle/>
          <a:p>
            <a:r>
              <a:rPr lang="bg-BG" sz="2800" b="1" dirty="0"/>
              <a:t>ГРАФИЧНО ОФОРМЛЕНИЕ НА ПОМАГАЛАТА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199456" y="2348880"/>
            <a:ext cx="4896544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bg-BG" dirty="0"/>
              <a:t> Задачите за децата са представени със седем символа.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g-BG" dirty="0"/>
              <a:t>Част от задачите са насочени към формиране на начални графични умения на децата, сред които: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Свържи, Огради – координация око – ръка;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Графични упражнения – движение в определено графично пространство и следване на контур без прекъсване;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Оцвети – защриховане (свободно, с определен наклон, плътно).</a:t>
            </a:r>
          </a:p>
        </p:txBody>
      </p:sp>
      <p:pic>
        <p:nvPicPr>
          <p:cNvPr id="5" name="Контейнер за съдържание 4" descr="Pastar_sviat_5-6g_Page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049" y="2782828"/>
            <a:ext cx="3908425" cy="2909386"/>
          </a:xfrm>
        </p:spPr>
      </p:pic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124744"/>
            <a:ext cx="8229600" cy="1071648"/>
          </a:xfrm>
        </p:spPr>
        <p:txBody>
          <a:bodyPr>
            <a:normAutofit/>
          </a:bodyPr>
          <a:lstStyle/>
          <a:p>
            <a:r>
              <a:rPr lang="bg-BG" sz="2800" b="1" dirty="0"/>
              <a:t>ГРАФИЧНО ОФОРМЛЕНИЕ НА </a:t>
            </a:r>
            <a:r>
              <a:rPr lang="bg-BG" sz="2800" b="1" dirty="0" err="1"/>
              <a:t>ПОМАГАЛата</a:t>
            </a:r>
            <a:endParaRPr lang="bg-BG" sz="28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271464" y="2420888"/>
            <a:ext cx="4748336" cy="406531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bg-BG" sz="7200" dirty="0"/>
              <a:t>Всяка  седмична тема е на различна страница.</a:t>
            </a:r>
          </a:p>
          <a:p>
            <a:pPr>
              <a:lnSpc>
                <a:spcPct val="120000"/>
              </a:lnSpc>
            </a:pPr>
            <a:r>
              <a:rPr lang="bg-BG" sz="7200" dirty="0"/>
              <a:t>За всяка тема има илюстрация, въпроси и задачи за децата.</a:t>
            </a:r>
          </a:p>
          <a:p>
            <a:pPr>
              <a:lnSpc>
                <a:spcPct val="120000"/>
              </a:lnSpc>
            </a:pPr>
            <a:r>
              <a:rPr lang="bg-BG" sz="7200" dirty="0"/>
              <a:t>Седмичните теми съвпадат с темите на поредицата „Чуден свят“.</a:t>
            </a:r>
          </a:p>
          <a:p>
            <a:pPr marL="0" indent="0" algn="just">
              <a:buNone/>
            </a:pPr>
            <a:endParaRPr lang="bg-BG" sz="6400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14" name="Текстов контейнер 13"/>
          <p:cNvSpPr>
            <a:spLocks noGrp="1"/>
          </p:cNvSpPr>
          <p:nvPr>
            <p:ph sz="half" idx="2"/>
          </p:nvPr>
        </p:nvSpPr>
        <p:spPr>
          <a:xfrm>
            <a:off x="6172200" y="2196392"/>
            <a:ext cx="4748336" cy="440096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bg-BG" sz="3500" dirty="0"/>
              <a:t>Седмична тема „В очакване на зимата“</a:t>
            </a:r>
          </a:p>
          <a:p>
            <a:pPr marL="0" indent="0" algn="ctr">
              <a:buNone/>
            </a:pPr>
            <a:r>
              <a:rPr lang="bg-BG" sz="3500" dirty="0"/>
              <a:t>10/1  „Времето се променя“</a:t>
            </a:r>
          </a:p>
          <a:p>
            <a:pPr marL="0" indent="0" algn="ctr">
              <a:buNone/>
            </a:pPr>
            <a:r>
              <a:rPr lang="bg-BG" sz="3500" dirty="0"/>
              <a:t>10/2 „Горска стряха“</a:t>
            </a:r>
          </a:p>
          <a:p>
            <a:pPr marL="0" indent="0" algn="ctr">
              <a:buNone/>
            </a:pPr>
            <a:r>
              <a:rPr lang="bg-BG" sz="3500" dirty="0"/>
              <a:t> Четвърта възрастова група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2837B72-0305-0F31-0826-CE54E41F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288855"/>
            <a:ext cx="2405328" cy="31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484784"/>
            <a:ext cx="8229600" cy="792088"/>
          </a:xfrm>
        </p:spPr>
        <p:txBody>
          <a:bodyPr>
            <a:normAutofit/>
          </a:bodyPr>
          <a:lstStyle/>
          <a:p>
            <a:r>
              <a:rPr lang="bg-BG" sz="2800" b="1" dirty="0"/>
              <a:t>ПЕДАГОГИЧЕСКИ СИТУАЦИИ</a:t>
            </a:r>
            <a:endParaRPr lang="bg-BG" sz="28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1981200" y="2276872"/>
            <a:ext cx="8291264" cy="3849290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b="1" dirty="0"/>
              <a:t>ПЕДАГОГИЧЕСКИ СИТУАЦИИ ЗА УСТАНОВЯВАНЕ НА НИВОТО НА ВЛАДЕЕНЕ НА БЪЛГАРСКИЯ ЕЗИК И ПРОСЛЕДЯВАНЕ НА НАПРЕДЪКА НА УСВОЯВАНЕ НА ЕЗИКА</a:t>
            </a:r>
            <a:endParaRPr lang="bg-BG" dirty="0"/>
          </a:p>
          <a:p>
            <a:pPr>
              <a:lnSpc>
                <a:spcPct val="120000"/>
              </a:lnSpc>
            </a:pPr>
            <a:r>
              <a:rPr lang="bg-BG" dirty="0"/>
              <a:t>Осем диагностични процедури, разпределени в четири седмични теми за установяване на нивото на владеене на българския език: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една за установяване на нивото на владеене на българския език  в началото на учебното време;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две за текущо проследяване на нивото на владеене на българския език;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dirty="0"/>
              <a:t>една за установяване на нивото на владеене на българския език в края на учебното време.</a:t>
            </a:r>
          </a:p>
          <a:p>
            <a:pPr marL="0" indent="0"/>
            <a:endParaRPr lang="bg-BG" dirty="0"/>
          </a:p>
          <a:p>
            <a:pPr marL="0" indent="0" algn="just">
              <a:buNone/>
            </a:pPr>
            <a:endParaRPr lang="bg-BG" dirty="0"/>
          </a:p>
          <a:p>
            <a:pPr marL="0" indent="0" algn="just"/>
            <a:endParaRPr lang="bg-BG" dirty="0">
              <a:solidFill>
                <a:srgbClr val="FF0000"/>
              </a:solidFill>
            </a:endParaRPr>
          </a:p>
          <a:p>
            <a:pPr marL="0" indent="0"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453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12474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ПЕДАГОГИЧЕСКИ СИТУАЦИИ ЗА УСТАНОВЯВАНЕ НА НИВОТО НА ВЛАДЕЕНЕ НА БЪЛГАРСКИЯ ЕЗИК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127448" y="2276872"/>
            <a:ext cx="3816424" cy="4104456"/>
          </a:xfrm>
        </p:spPr>
        <p:txBody>
          <a:bodyPr>
            <a:normAutofit/>
          </a:bodyPr>
          <a:lstStyle/>
          <a:p>
            <a:r>
              <a:rPr lang="bg-BG" sz="1800" dirty="0" err="1"/>
              <a:t>Чеклистове</a:t>
            </a:r>
            <a:r>
              <a:rPr lang="bg-BG" sz="1800" dirty="0"/>
              <a:t> – таблици с инструкции към детето и брой точки.</a:t>
            </a:r>
          </a:p>
          <a:p>
            <a:r>
              <a:rPr lang="bg-BG" sz="1800" dirty="0"/>
              <a:t>Задачите са насочени към познато от предходни теми образователно съдържание и усвоени знания и умения от децата.</a:t>
            </a:r>
          </a:p>
          <a:p>
            <a:r>
              <a:rPr lang="bg-BG" sz="1800" dirty="0"/>
              <a:t>Задачите установяват езиковото разбиране и езиковата продукция на децата.</a:t>
            </a:r>
          </a:p>
          <a:p>
            <a:pPr marL="0" indent="0" algn="just"/>
            <a:endParaRPr lang="bg-BG" dirty="0"/>
          </a:p>
        </p:txBody>
      </p:sp>
      <p:pic>
        <p:nvPicPr>
          <p:cNvPr id="14" name="Контейнер за съдържание 13">
            <a:extLst>
              <a:ext uri="{FF2B5EF4-FFF2-40B4-BE49-F238E27FC236}">
                <a16:creationId xmlns:a16="http://schemas.microsoft.com/office/drawing/2014/main" id="{7FD9C533-EBF1-98C8-BD1E-E108C3894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2310978"/>
            <a:ext cx="3054135" cy="4070350"/>
          </a:xfr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60D35586-46DC-BDDD-615A-7C89E455F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276873"/>
            <a:ext cx="1450505" cy="2007975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D852568B-361B-5843-8D62-38C555764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47" y="4437113"/>
            <a:ext cx="1450505" cy="20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196752"/>
            <a:ext cx="8229600" cy="1368152"/>
          </a:xfrm>
        </p:spPr>
        <p:txBody>
          <a:bodyPr>
            <a:normAutofit/>
          </a:bodyPr>
          <a:lstStyle/>
          <a:p>
            <a:r>
              <a:rPr lang="bg-BG" sz="2800" b="1" dirty="0"/>
              <a:t>ПЕДАГОГИЧЕСКИ СИТУАЦИИ ЗА РЕАЛИЗИРАНЕ НА ОБРАЗОВАТЕЛНИТЕ ЦЕЛИ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1055440" y="2564904"/>
            <a:ext cx="9865096" cy="3960440"/>
          </a:xfrm>
        </p:spPr>
        <p:txBody>
          <a:bodyPr>
            <a:noAutofit/>
          </a:bodyPr>
          <a:lstStyle/>
          <a:p>
            <a:r>
              <a:rPr lang="bg-BG" sz="1600" dirty="0"/>
              <a:t>Общо шестдесет и две педагогически ситуации, разпределени в тридесет и една седмици.</a:t>
            </a:r>
          </a:p>
          <a:p>
            <a:r>
              <a:rPr lang="bg-BG" sz="1600" dirty="0"/>
              <a:t>За  всяка седмична тема са планирани две педагогически ситуации, които са близки по съдържание.</a:t>
            </a:r>
          </a:p>
          <a:p>
            <a:r>
              <a:rPr lang="bg-BG" sz="1600" dirty="0"/>
              <a:t>Включеното образователно съдържание е съобразно с планираните образователни цели, които са разпределени в три групи, съобразно нивото на владеене на български език от децата.</a:t>
            </a:r>
          </a:p>
          <a:p>
            <a:r>
              <a:rPr lang="bg-BG" sz="1600" dirty="0"/>
              <a:t>Упражняване и разширяване на употребата на думи от съответните семантични гнезда, посочени в образователните цели; усвояване на граматични правила и надграждане на речевите умения.</a:t>
            </a:r>
          </a:p>
          <a:p>
            <a:r>
              <a:rPr lang="bg-BG" sz="1600" dirty="0"/>
              <a:t>Подборът на литературните текстове е с цел упражняване и надграждане на езиковите и речевите знания и умения на децата. </a:t>
            </a:r>
          </a:p>
          <a:p>
            <a:r>
              <a:rPr lang="bg-BG" sz="1600" dirty="0"/>
              <a:t>За ефективното усвояване на българския език са необходими много повторения и упражнения и не е достатъчно само това, което се прави в отделната педагогическа </a:t>
            </a:r>
            <a:r>
              <a:rPr lang="ru-RU" sz="1600" dirty="0"/>
              <a:t>ситуация</a:t>
            </a:r>
            <a:r>
              <a:rPr lang="bg-BG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981200" y="1484784"/>
            <a:ext cx="8229600" cy="648072"/>
          </a:xfrm>
        </p:spPr>
        <p:txBody>
          <a:bodyPr>
            <a:normAutofit/>
          </a:bodyPr>
          <a:lstStyle/>
          <a:p>
            <a:r>
              <a:rPr lang="bg-BG" sz="2800" b="1" dirty="0"/>
              <a:t>КНИГА ЗА УЧИТЕЛЯ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half" idx="1"/>
          </p:nvPr>
        </p:nvSpPr>
        <p:spPr>
          <a:xfrm>
            <a:off x="1199456" y="1484784"/>
            <a:ext cx="4910134" cy="47904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Съдържа:</a:t>
            </a:r>
          </a:p>
          <a:p>
            <a:r>
              <a:rPr lang="bg-BG" dirty="0"/>
              <a:t>концептуална рамка на обучението по български език и литература при деца с друг семеен език;</a:t>
            </a:r>
          </a:p>
          <a:p>
            <a:r>
              <a:rPr lang="ru-RU" dirty="0"/>
              <a:t>методически </a:t>
            </a:r>
            <a:r>
              <a:rPr lang="bg-BG" dirty="0"/>
              <a:t>насоки за провеждане на входящото, текущите и изходящото проследяване</a:t>
            </a:r>
            <a:r>
              <a:rPr lang="ru-RU" dirty="0"/>
              <a:t>;</a:t>
            </a:r>
            <a:endParaRPr lang="bg-BG" dirty="0"/>
          </a:p>
          <a:p>
            <a:r>
              <a:rPr lang="bg-BG" dirty="0"/>
              <a:t>методически насоки за реализиране на образователните цели: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/>
              <a:t>в педагогическата</a:t>
            </a:r>
            <a:r>
              <a:rPr lang="ru-RU" dirty="0"/>
              <a:t> ситуация по </a:t>
            </a:r>
            <a:r>
              <a:rPr lang="bg-BG" dirty="0"/>
              <a:t>български език</a:t>
            </a:r>
            <a:r>
              <a:rPr lang="ru-RU" dirty="0"/>
              <a:t> и литература;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</a:t>
            </a:r>
            <a:r>
              <a:rPr lang="bg-BG" dirty="0"/>
              <a:t>цялостния дневен </a:t>
            </a:r>
            <a:r>
              <a:rPr lang="ru-RU" dirty="0"/>
              <a:t>режим в детската градина;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</a:t>
            </a:r>
            <a:r>
              <a:rPr lang="bg-BG" dirty="0"/>
              <a:t>партньорство</a:t>
            </a:r>
            <a:r>
              <a:rPr lang="ru-RU" dirty="0"/>
              <a:t> </a:t>
            </a:r>
            <a:r>
              <a:rPr lang="bg-BG" dirty="0"/>
              <a:t>със семействата</a:t>
            </a:r>
            <a:r>
              <a:rPr lang="ru-RU" dirty="0"/>
              <a:t> на децата.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99625DAF-A196-281A-2F23-B1F55FF7D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204864"/>
            <a:ext cx="2838672" cy="4070350"/>
          </a:xfrm>
        </p:spPr>
      </p:pic>
    </p:spTree>
    <p:extLst>
      <p:ext uri="{BB962C8B-B14F-4D97-AF65-F5344CB8AC3E}">
        <p14:creationId xmlns:p14="http://schemas.microsoft.com/office/powerpoint/2010/main" val="338270536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CD3A4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5014</TotalTime>
  <Words>1447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Vapor Trail</vt:lpstr>
      <vt:lpstr>PowerPoint Presentation</vt:lpstr>
      <vt:lpstr>PowerPoint Presentation</vt:lpstr>
      <vt:lpstr>ГРАФИЧНО ОФОРМЛЕНИЕ НА ПОМАГАЛаТа</vt:lpstr>
      <vt:lpstr>ГРАФИЧНО ОФОРМЛЕНИЕ НА ПОМАГАЛАТА</vt:lpstr>
      <vt:lpstr>ГРАФИЧНО ОФОРМЛЕНИЕ НА ПОМАГАЛата</vt:lpstr>
      <vt:lpstr>ПЕДАГОГИЧЕСКИ СИТУАЦИИ</vt:lpstr>
      <vt:lpstr>ПЕДАГОГИЧЕСКИ СИТУАЦИИ ЗА УСТАНОВЯВАНЕ НА НИВОТО НА ВЛАДЕЕНЕ НА БЪЛГАРСКИЯ ЕЗИК</vt:lpstr>
      <vt:lpstr>ПЕДАГОГИЧЕСКИ СИТУАЦИИ ЗА РЕАЛИЗИРАНЕ НА ОБРАЗОВАТЕЛНИТЕ ЦЕЛИ</vt:lpstr>
      <vt:lpstr>КНИГА ЗА УЧИТЕЛЯ</vt:lpstr>
      <vt:lpstr>PowerPoint Presentation</vt:lpstr>
      <vt:lpstr>СЕДМИЧНА ТЕМА „В природния НИ кът“ 9/1 „в зоологическата градина“  </vt:lpstr>
      <vt:lpstr>СЕДМИЧНА ТЕМА „грижи за животните през зимата“ 11/1 „животните през зимата“  </vt:lpstr>
      <vt:lpstr>СЕДМИЧНА ТЕМА „Имаме приятели“ 12/2 „бели, весели снежинки“  </vt:lpstr>
      <vt:lpstr>СЕДМИЧНА ТЕМА „В града или на село“ 17/2 „играем с думи“  </vt:lpstr>
      <vt:lpstr>СЕДМИЧНА ТЕМА „всичко се събужда“ 26/2 „играем със звукове и букви“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Фаша със слънце</dc:title>
  <dc:creator>Radka</dc:creator>
  <cp:lastModifiedBy>Prosveta Studio</cp:lastModifiedBy>
  <cp:revision>329</cp:revision>
  <dcterms:created xsi:type="dcterms:W3CDTF">2022-02-03T14:34:11Z</dcterms:created>
  <dcterms:modified xsi:type="dcterms:W3CDTF">2025-01-18T15:35:20Z</dcterms:modified>
</cp:coreProperties>
</file>